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2967037"/>
            <a:ext cx="44862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251"/>
            <a:ext cx="114204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8765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8993" y="328765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730" y="458401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33165" y="454929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748731"/>
            <a:ext cx="1038225" cy="352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3694" y="5163090"/>
            <a:ext cx="714375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617" y="2141842"/>
            <a:ext cx="2009775" cy="428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187" y="3952716"/>
            <a:ext cx="20859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47937"/>
            <a:ext cx="109918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751757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5567" y="3751757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92110"/>
            <a:ext cx="33123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779556"/>
            <a:ext cx="6866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81225"/>
            <a:ext cx="115062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4730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2251" y="3547308"/>
            <a:ext cx="20123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203" y="4160768"/>
            <a:ext cx="27150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