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962" y="2986087"/>
            <a:ext cx="44100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71612"/>
            <a:ext cx="114204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293096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91054" y="4293096"/>
            <a:ext cx="19895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4952853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9398" y="4952853"/>
            <a:ext cx="12771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47875"/>
            <a:ext cx="1143952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140968"/>
            <a:ext cx="113157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62125"/>
            <a:ext cx="1158240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417649"/>
            <a:ext cx="1132522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2081212"/>
            <a:ext cx="104108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0837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362200"/>
            <a:ext cx="11496675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852936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5" y="2852936"/>
            <a:ext cx="6598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911" y="3420096"/>
            <a:ext cx="11256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8119" y="3998830"/>
            <a:ext cx="8638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2026-02-02T01:22:24Z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