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1900" y="2652712"/>
            <a:ext cx="4648200" cy="15525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85887"/>
            <a:ext cx="11439525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5998" y="4353529"/>
            <a:ext cx="129614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51309" y="4353529"/>
            <a:ext cx="102926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35704" y="4897538"/>
            <a:ext cx="155624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68100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060848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20536" y="3114145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73306" y="5000819"/>
            <a:ext cx="225048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2608" y="5544829"/>
            <a:ext cx="225048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91605" y="4422085"/>
            <a:ext cx="225048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03180" y="4977670"/>
            <a:ext cx="225048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480436" y="5521680"/>
            <a:ext cx="62321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924852" y="6077265"/>
            <a:ext cx="62321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9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87150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2060848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68267" y="2060848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91548" y="2060848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86971" y="2060848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596794" y="2060848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823710" y="2060848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138120" y="2651157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156692" y="2651157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027214" y="2651157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562070" y="2651157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557493" y="2651157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705280" y="3102569"/>
            <a:ext cx="11584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270283" y="3102569"/>
            <a:ext cx="11584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0309848" y="3102569"/>
            <a:ext cx="11584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084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2026-02-02T00:40:30Z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