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657475"/>
            <a:ext cx="11449050" cy="1543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57350"/>
            <a:ext cx="114681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814" y="4701994"/>
            <a:ext cx="1647825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3243" y="4642312"/>
            <a:ext cx="14859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0046" y="4645205"/>
            <a:ext cx="1657350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66850"/>
            <a:ext cx="113919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276872"/>
            <a:ext cx="864096" cy="907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904" y="2276872"/>
            <a:ext cx="864096" cy="907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420208"/>
            <a:ext cx="1656184" cy="8740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532" y="3388042"/>
            <a:ext cx="864096" cy="9078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054" y="3420208"/>
            <a:ext cx="1656184" cy="8740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945" y="4485079"/>
            <a:ext cx="1656184" cy="87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04864"/>
            <a:ext cx="3528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599" y="2783598"/>
            <a:ext cx="3528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9351" y="3362332"/>
            <a:ext cx="7889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2323" y="3362332"/>
            <a:ext cx="7889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4136" y="3964217"/>
            <a:ext cx="7889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0861" y="5202707"/>
            <a:ext cx="4432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05050"/>
            <a:ext cx="115062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2696" y="3454820"/>
            <a:ext cx="66764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592" y="4021980"/>
            <a:ext cx="93168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856984" cy="595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687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8178" y="1280335"/>
            <a:ext cx="11683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1749" y="1812771"/>
            <a:ext cx="9065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3374" y="1812771"/>
            <a:ext cx="9065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0534" y="2923941"/>
            <a:ext cx="11591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4018" y="3433227"/>
            <a:ext cx="1807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3435" y="3433227"/>
            <a:ext cx="1807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3081" y="3988812"/>
            <a:ext cx="379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7719" y="5609267"/>
            <a:ext cx="90547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19250"/>
            <a:ext cx="114395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0" y="4005064"/>
            <a:ext cx="38164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0655" y="4537501"/>
            <a:ext cx="11973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1110" y="4537501"/>
            <a:ext cx="31052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