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8687" y="3138487"/>
            <a:ext cx="2714625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5689"/>
            <a:ext cx="11017224" cy="55176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298" y="3631332"/>
            <a:ext cx="1743075" cy="400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0609" y="3637482"/>
            <a:ext cx="2027799" cy="428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3672" y="4232663"/>
            <a:ext cx="1743075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04386" y="5877272"/>
            <a:ext cx="890991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62796" y="5877272"/>
            <a:ext cx="890991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98057" y="5877272"/>
            <a:ext cx="890991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0934" y="5877272"/>
            <a:ext cx="890991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90919" y="5877272"/>
            <a:ext cx="890991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56466" y="5943048"/>
            <a:ext cx="1649041" cy="8703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814512"/>
            <a:ext cx="1104900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28498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76350" y="328498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53879" y="454662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16188" y="452347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38325"/>
            <a:ext cx="1142047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212976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48877" y="3212976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57222" y="3838009"/>
            <a:ext cx="28714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472" y="4451467"/>
            <a:ext cx="881991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857375"/>
            <a:ext cx="1079182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911467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86916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0181" y="486916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15198" y="486916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01871" y="4105231"/>
            <a:ext cx="792088" cy="1878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7254" y="4707117"/>
            <a:ext cx="10995410" cy="1131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7254" y="5343725"/>
            <a:ext cx="10995410" cy="1131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7254" y="5934033"/>
            <a:ext cx="10995410" cy="1131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681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99695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8115" y="299695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728" y="3598835"/>
            <a:ext cx="13068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44342" y="3575686"/>
            <a:ext cx="13514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80545" y="418914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14459" y="418914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10024" y="4791030"/>
            <a:ext cx="21977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38692" y="541606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257425"/>
            <a:ext cx="11458575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780928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9820" y="3417535"/>
            <a:ext cx="342043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88" y="3417535"/>
            <a:ext cx="126842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4179" y="3996269"/>
            <a:ext cx="58929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25105" y="3996269"/>
            <a:ext cx="17706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92396" y="3996269"/>
            <a:ext cx="29518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77625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351" y="3645024"/>
            <a:ext cx="11172825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2026-02-02T00:31:57Z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