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02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667000"/>
            <a:ext cx="11458575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41168"/>
            <a:ext cx="1600200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5573613"/>
            <a:ext cx="19431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79" y="5585187"/>
            <a:ext cx="305752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5701" y="6210395"/>
            <a:ext cx="1600200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1984" y="6209189"/>
            <a:ext cx="14668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105251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86221"/>
            <a:ext cx="2009775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3586221"/>
            <a:ext cx="3629025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154" y="3619897"/>
            <a:ext cx="2019300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9031" y="3624659"/>
            <a:ext cx="20859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2826"/>
            <a:ext cx="10873208" cy="54185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21297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81607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847975"/>
            <a:ext cx="9867900" cy="116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9000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7266" y="3429000"/>
            <a:ext cx="940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9605" y="3429000"/>
            <a:ext cx="940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5175" y="3429000"/>
            <a:ext cx="9407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14525"/>
            <a:ext cx="109442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356992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0906" y="4074622"/>
            <a:ext cx="1135213" cy="722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219863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3585" y="3351762"/>
            <a:ext cx="692815" cy="2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3585" y="4092542"/>
            <a:ext cx="692815" cy="29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43050"/>
            <a:ext cx="114681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29000"/>
            <a:ext cx="5112568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1368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492896"/>
            <a:ext cx="187220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673514"/>
            <a:ext cx="187220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0207" y="2573919"/>
            <a:ext cx="109615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0207" y="3685089"/>
            <a:ext cx="1096153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48004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077072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