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2962275"/>
            <a:ext cx="49911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447925"/>
            <a:ext cx="8991600" cy="19621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38287"/>
            <a:ext cx="114300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14797"/>
            <a:ext cx="115157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407368" y="6021288"/>
            <a:ext cx="959167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49411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4247" y="49411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595" y="1314798"/>
            <a:ext cx="11696700" cy="299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844824"/>
            <a:ext cx="11334750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428" y="4077072"/>
            <a:ext cx="11315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0175"/>
            <a:ext cx="114300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252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59171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8910" y="474918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614612"/>
            <a:ext cx="114776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28962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