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341120"/>
            <a:ext cx="11696700" cy="1266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3086100"/>
            <a:ext cx="67627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025" y="4341495"/>
            <a:ext cx="95059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835" y="1271270"/>
            <a:ext cx="11506200" cy="53136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206375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66875"/>
            <a:ext cx="1160145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447421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0" y="1609725"/>
            <a:ext cx="464820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367790"/>
            <a:ext cx="10877550" cy="3581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5020945"/>
            <a:ext cx="1087755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00200"/>
            <a:ext cx="11496675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58035" y="4459605"/>
            <a:ext cx="883475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581150"/>
            <a:ext cx="10877550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28815" y="3444875"/>
            <a:ext cx="46482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7165" y="4472940"/>
            <a:ext cx="46482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085975"/>
            <a:ext cx="10858500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46400" y="2927985"/>
            <a:ext cx="857821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6365" y="3949700"/>
            <a:ext cx="17462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37970"/>
            <a:ext cx="11563350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4515" y="471424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1553845"/>
            <a:ext cx="9248775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52575"/>
            <a:ext cx="11515725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5285" y="257810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381125"/>
            <a:ext cx="11306175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504950"/>
            <a:ext cx="10925175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16015" y="242697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2120" y="3419475"/>
            <a:ext cx="486600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2095" y="4534535"/>
            <a:ext cx="3769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966595"/>
            <a:ext cx="11506200" cy="2924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422084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1571625"/>
            <a:ext cx="840105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85925"/>
            <a:ext cx="11525250" cy="3486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860" y="4699000"/>
            <a:ext cx="8743950" cy="163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453453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WPS 演示</Application>
  <PresentationFormat>宽屏</PresentationFormat>
  <Paragraphs>60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2025-10-24T04:43:42Z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