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86100"/>
            <a:ext cx="67627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9595" y="4359275"/>
            <a:ext cx="59721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638425"/>
            <a:ext cx="11553825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290" y="1433830"/>
            <a:ext cx="102012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85975"/>
            <a:ext cx="1083945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0680" y="1887855"/>
            <a:ext cx="12827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8950" y="3938905"/>
            <a:ext cx="12827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24000"/>
            <a:ext cx="1102042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72450" y="144399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3400" y="2483485"/>
            <a:ext cx="4723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415" y="3503930"/>
            <a:ext cx="4723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7135" y="4549140"/>
            <a:ext cx="4723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68755"/>
            <a:ext cx="108966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2940" y="2473960"/>
            <a:ext cx="152971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87765" y="4533900"/>
            <a:ext cx="2756535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1255" y="5545455"/>
            <a:ext cx="182118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85900"/>
            <a:ext cx="1157287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860" y="369316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00200"/>
            <a:ext cx="109537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56030"/>
            <a:ext cx="10877550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5100"/>
            <a:ext cx="115347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180" y="322072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5425"/>
            <a:ext cx="1155382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5465" y="24555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6825"/>
            <a:ext cx="5915025" cy="1428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" y="2780665"/>
            <a:ext cx="7077075" cy="771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770" y="3609975"/>
            <a:ext cx="115538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7800"/>
            <a:ext cx="1148715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180" y="14478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009775"/>
            <a:ext cx="109823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281430"/>
            <a:ext cx="11449050" cy="3905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565" y="5186680"/>
            <a:ext cx="5619750" cy="156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18059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095500"/>
            <a:ext cx="114300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2208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504950"/>
            <a:ext cx="85629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547495"/>
            <a:ext cx="8839200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33220"/>
            <a:ext cx="114871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981200"/>
            <a:ext cx="86868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61770"/>
            <a:ext cx="106108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90645" y="2436495"/>
            <a:ext cx="17189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4750" y="4620260"/>
            <a:ext cx="11995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995170"/>
            <a:ext cx="106299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7360" y="2956560"/>
            <a:ext cx="33915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4065905"/>
            <a:ext cx="44970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52320"/>
            <a:ext cx="10887075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12730" y="32302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320800"/>
            <a:ext cx="10620375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50610" y="2304415"/>
            <a:ext cx="53193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9550" y="3404235"/>
            <a:ext cx="54711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3280" y="5614670"/>
            <a:ext cx="74561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24000"/>
            <a:ext cx="1145857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67614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1733550"/>
            <a:ext cx="55626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57400"/>
            <a:ext cx="106584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995170"/>
            <a:ext cx="10582275" cy="2867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2125" y="2033270"/>
            <a:ext cx="8667750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81150"/>
            <a:ext cx="1147762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56857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14525"/>
            <a:ext cx="11582400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22656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1562100"/>
            <a:ext cx="76581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09395"/>
            <a:ext cx="1151572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51925" y="136842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37970"/>
            <a:ext cx="107918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132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2025-10-24T04:36:31Z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