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8"/>
  </p:handoutMasterIdLst>
  <p:sldIdLst>
    <p:sldId id="302" r:id="rId3"/>
    <p:sldId id="580" r:id="rId5"/>
    <p:sldId id="638" r:id="rId6"/>
    <p:sldId id="639" r:id="rId7"/>
    <p:sldId id="640" r:id="rId8"/>
    <p:sldId id="641" r:id="rId9"/>
    <p:sldId id="642" r:id="rId10"/>
    <p:sldId id="643" r:id="rId11"/>
    <p:sldId id="644" r:id="rId12"/>
    <p:sldId id="645" r:id="rId13"/>
    <p:sldId id="646" r:id="rId14"/>
    <p:sldId id="647" r:id="rId15"/>
    <p:sldId id="648" r:id="rId16"/>
    <p:sldId id="649" r:id="rId17"/>
    <p:sldId id="650" r:id="rId18"/>
    <p:sldId id="651" r:id="rId19"/>
    <p:sldId id="652" r:id="rId20"/>
    <p:sldId id="653" r:id="rId21"/>
    <p:sldId id="654" r:id="rId22"/>
    <p:sldId id="655" r:id="rId23"/>
    <p:sldId id="656" r:id="rId24"/>
    <p:sldId id="657" r:id="rId25"/>
    <p:sldId id="658" r:id="rId26"/>
    <p:sldId id="659" r:id="rId27"/>
    <p:sldId id="660" r:id="rId28"/>
    <p:sldId id="661" r:id="rId29"/>
    <p:sldId id="662" r:id="rId30"/>
    <p:sldId id="663" r:id="rId31"/>
    <p:sldId id="664" r:id="rId32"/>
    <p:sldId id="665" r:id="rId33"/>
    <p:sldId id="666" r:id="rId34"/>
    <p:sldId id="668" r:id="rId35"/>
    <p:sldId id="669" r:id="rId36"/>
    <p:sldId id="670" r:id="rId37"/>
    <p:sldId id="671" r:id="rId38"/>
    <p:sldId id="672" r:id="rId39"/>
    <p:sldId id="673" r:id="rId40"/>
    <p:sldId id="674" r:id="rId41"/>
    <p:sldId id="675" r:id="rId42"/>
    <p:sldId id="676" r:id="rId43"/>
    <p:sldId id="667" r:id="rId44"/>
    <p:sldId id="677" r:id="rId45"/>
    <p:sldId id="678" r:id="rId46"/>
    <p:sldId id="679" r:id="rId47"/>
    <p:sldId id="680" r:id="rId48"/>
    <p:sldId id="681" r:id="rId49"/>
    <p:sldId id="682" r:id="rId50"/>
    <p:sldId id="683" r:id="rId51"/>
    <p:sldId id="684" r:id="rId52"/>
    <p:sldId id="685" r:id="rId53"/>
    <p:sldId id="686" r:id="rId54"/>
    <p:sldId id="687" r:id="rId55"/>
    <p:sldId id="688" r:id="rId56"/>
    <p:sldId id="689" r:id="rId5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" Target="slides/slide3.xml"/><Relationship Id="rId59" Type="http://schemas.openxmlformats.org/officeDocument/2006/relationships/presProps" Target="presProps.xml"/><Relationship Id="rId58" Type="http://schemas.openxmlformats.org/officeDocument/2006/relationships/handoutMaster" Target="handoutMasters/handoutMaster1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355" y="1386205"/>
            <a:ext cx="11658600" cy="1295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5730" y="3234055"/>
            <a:ext cx="658939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138045"/>
            <a:ext cx="11515725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876425"/>
            <a:ext cx="10439400" cy="310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482725"/>
            <a:ext cx="10868025" cy="4610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28995" y="4394200"/>
            <a:ext cx="139636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938020"/>
            <a:ext cx="10858500" cy="2981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87550" y="3898265"/>
            <a:ext cx="8693150" cy="971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463040"/>
            <a:ext cx="11449050" cy="450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548765"/>
            <a:ext cx="10925175" cy="4191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51770" y="3927475"/>
            <a:ext cx="127317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315" y="4953000"/>
            <a:ext cx="5053330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590675"/>
            <a:ext cx="10896600" cy="3676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34300" y="1440815"/>
            <a:ext cx="1755775" cy="72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18305" y="4445635"/>
            <a:ext cx="2341245" cy="72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671320"/>
            <a:ext cx="10953750" cy="3514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84265" y="2556510"/>
            <a:ext cx="2832735" cy="631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23530" y="3589020"/>
            <a:ext cx="3296285" cy="631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010" y="2080260"/>
            <a:ext cx="11496675" cy="581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925" y="2894965"/>
            <a:ext cx="10915650" cy="158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270" y="1833245"/>
            <a:ext cx="10410825" cy="3190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307465"/>
            <a:ext cx="11496675" cy="5391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30865" y="5991860"/>
            <a:ext cx="62166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438275"/>
            <a:ext cx="10915650" cy="3981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68190" y="1328420"/>
            <a:ext cx="1386840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89295" y="4454525"/>
            <a:ext cx="4486910" cy="885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573530"/>
            <a:ext cx="10944225" cy="4714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92775" y="1508125"/>
            <a:ext cx="480758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14085" y="2527300"/>
            <a:ext cx="1424940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78085" y="4509135"/>
            <a:ext cx="1424940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64615" y="5473065"/>
            <a:ext cx="1424940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2590800"/>
            <a:ext cx="11001375" cy="1676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90885" y="2481580"/>
            <a:ext cx="62166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68120" y="3472815"/>
            <a:ext cx="642429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162175"/>
            <a:ext cx="11544300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3525" y="1440815"/>
            <a:ext cx="9124950" cy="526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2095500"/>
            <a:ext cx="10887075" cy="2667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82225" y="2973070"/>
            <a:ext cx="1356360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12215" y="3970655"/>
            <a:ext cx="3633470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566545"/>
            <a:ext cx="10944225" cy="3724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79110" y="3478530"/>
            <a:ext cx="6103620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1740" y="4497070"/>
            <a:ext cx="277685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485900"/>
            <a:ext cx="10858500" cy="2590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675" y="4377690"/>
            <a:ext cx="10048875" cy="1695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02460" y="2357120"/>
            <a:ext cx="2540000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78015" y="4309110"/>
            <a:ext cx="4676140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63675" y="5276215"/>
            <a:ext cx="1967230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676400"/>
            <a:ext cx="11496675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2614295"/>
            <a:ext cx="10934700" cy="162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4425" y="1335405"/>
            <a:ext cx="9810750" cy="521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5520" y="1476375"/>
            <a:ext cx="10220325" cy="390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638300"/>
            <a:ext cx="10915650" cy="3581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255760" y="1546225"/>
            <a:ext cx="222821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13230" y="2519680"/>
            <a:ext cx="779462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88635" y="3477895"/>
            <a:ext cx="1416050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72020" y="4430395"/>
            <a:ext cx="1416050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691005"/>
            <a:ext cx="10887075" cy="3476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77080" y="3514090"/>
            <a:ext cx="1934210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981200"/>
            <a:ext cx="10877550" cy="2895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98090" y="3892550"/>
            <a:ext cx="6584950" cy="913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1433195"/>
            <a:ext cx="10058400" cy="399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8420" y="2118995"/>
            <a:ext cx="9534525" cy="2619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85200" y="2982595"/>
            <a:ext cx="217106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8035" y="3952240"/>
            <a:ext cx="217106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530350"/>
            <a:ext cx="11515725" cy="4657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30865" y="5687695"/>
            <a:ext cx="62166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0775" y="1943100"/>
            <a:ext cx="7410450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557020"/>
            <a:ext cx="10906125" cy="3743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1533525"/>
            <a:ext cx="10629900" cy="379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506220"/>
            <a:ext cx="10896600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2138045"/>
            <a:ext cx="11506200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1585595"/>
            <a:ext cx="10496550" cy="3686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2038350"/>
            <a:ext cx="10925175" cy="2781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25720" y="2963545"/>
            <a:ext cx="62166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20595" y="3994150"/>
            <a:ext cx="1584960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562100"/>
            <a:ext cx="10887075" cy="3733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82490" y="3455670"/>
            <a:ext cx="672655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315" y="4523105"/>
            <a:ext cx="1131570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535430"/>
            <a:ext cx="10877550" cy="4791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91610" y="2425065"/>
            <a:ext cx="1548130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15250" y="3445510"/>
            <a:ext cx="1548130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38220" y="5513705"/>
            <a:ext cx="643445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80820"/>
            <a:ext cx="11487150" cy="3895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30230" y="4598670"/>
            <a:ext cx="62166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5595" y="2038350"/>
            <a:ext cx="9020175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724025"/>
            <a:ext cx="10648950" cy="340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2219325"/>
            <a:ext cx="10658475" cy="241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2223770"/>
            <a:ext cx="11563350" cy="240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2114550"/>
            <a:ext cx="11496675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2076450"/>
            <a:ext cx="10648950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355090"/>
            <a:ext cx="10648950" cy="5295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27750" y="1215390"/>
            <a:ext cx="1357630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21650" y="2179320"/>
            <a:ext cx="315277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3210" y="3075940"/>
            <a:ext cx="6195060" cy="715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77080" y="4899660"/>
            <a:ext cx="6844030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53210" y="5855335"/>
            <a:ext cx="199199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762125"/>
            <a:ext cx="11468100" cy="333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539875"/>
            <a:ext cx="10582275" cy="4638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32340" y="4447540"/>
            <a:ext cx="155384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315" y="5393055"/>
            <a:ext cx="351853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020" y="1426210"/>
            <a:ext cx="10601325" cy="5153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82800" y="2208530"/>
            <a:ext cx="4533900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01990" y="3075940"/>
            <a:ext cx="2785110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50860" y="4919345"/>
            <a:ext cx="2785110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2118995"/>
            <a:ext cx="10915650" cy="261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1566545"/>
            <a:ext cx="10677525" cy="372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2085975"/>
            <a:ext cx="10848975" cy="2686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70600" y="1981835"/>
            <a:ext cx="180403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25950" y="3957320"/>
            <a:ext cx="594296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557020"/>
            <a:ext cx="10944225" cy="3743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20595" y="3453765"/>
            <a:ext cx="9347200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1605" y="4491990"/>
            <a:ext cx="2331720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</Words>
  <Application>WPS 演示</Application>
  <PresentationFormat>宽屏</PresentationFormat>
  <Paragraphs>106</Paragraphs>
  <Slides>54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6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112</cp:revision>
  <dcterms:created xsi:type="dcterms:W3CDTF">2015-09-16T06:44:00Z</dcterms:created>
  <dcterms:modified xsi:type="dcterms:W3CDTF">2025-10-24T07:22:54Z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