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02" r:id="rId3"/>
    <p:sldId id="324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97" r:id="rId15"/>
    <p:sldId id="498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5" y="3152775"/>
            <a:ext cx="10697210" cy="60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981200"/>
            <a:ext cx="11420475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37840" y="2341245"/>
            <a:ext cx="706755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8970" y="2780665"/>
            <a:ext cx="85407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47445" y="3204845"/>
            <a:ext cx="1065847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225" y="3620770"/>
            <a:ext cx="508254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1045" y="4476115"/>
            <a:ext cx="367474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690370"/>
            <a:ext cx="1167765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51895" y="2274570"/>
            <a:ext cx="58293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175" y="2700020"/>
            <a:ext cx="4051300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3805" y="3125470"/>
            <a:ext cx="2492375" cy="31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185670"/>
            <a:ext cx="1140142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4310" y="3494405"/>
            <a:ext cx="37306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0170" y="3928745"/>
            <a:ext cx="17367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045" y="1943100"/>
            <a:ext cx="11725275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53200" y="2096135"/>
            <a:ext cx="381571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3200" y="2510155"/>
            <a:ext cx="381571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3200" y="2935605"/>
            <a:ext cx="381571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53200" y="3371850"/>
            <a:ext cx="381571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1540" y="4510405"/>
            <a:ext cx="848995" cy="283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2242820"/>
            <a:ext cx="11687175" cy="2371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5330" y="2709545"/>
            <a:ext cx="404368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31565" y="3208655"/>
            <a:ext cx="877570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0895" y="3712210"/>
            <a:ext cx="2437765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171700"/>
            <a:ext cx="1140142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57020"/>
            <a:ext cx="1142047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28695" y="2629535"/>
            <a:ext cx="84899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0105" y="2387600"/>
            <a:ext cx="578231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4520" y="2887980"/>
            <a:ext cx="5847715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49925" y="3927475"/>
            <a:ext cx="595249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83885" y="4447540"/>
            <a:ext cx="578231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92475" y="3818890"/>
            <a:ext cx="229806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73605" y="4319270"/>
            <a:ext cx="135445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547620"/>
            <a:ext cx="11420475" cy="176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27680" y="3181985"/>
            <a:ext cx="125539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0740" y="2936240"/>
            <a:ext cx="57823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94045" y="3437255"/>
            <a:ext cx="5782310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85620"/>
            <a:ext cx="11649075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1585" y="2227580"/>
            <a:ext cx="8489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71225" y="2237105"/>
            <a:ext cx="8489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840" y="2719070"/>
            <a:ext cx="69830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03535" y="3172460"/>
            <a:ext cx="84899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65620" y="3696335"/>
            <a:ext cx="505460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5840" y="4177030"/>
            <a:ext cx="10914380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05840" y="4676775"/>
            <a:ext cx="8702675" cy="3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543175"/>
            <a:ext cx="1163955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885950"/>
            <a:ext cx="11439525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77715" y="3975735"/>
            <a:ext cx="60388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8565" y="4439920"/>
            <a:ext cx="1671955" cy="372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2280" y="3502660"/>
            <a:ext cx="490347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0675" y="3975735"/>
            <a:ext cx="490347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400300"/>
            <a:ext cx="11449050" cy="2057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540" y="3512820"/>
            <a:ext cx="848995" cy="31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7505" y="2780665"/>
            <a:ext cx="848995" cy="31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1465" y="3766185"/>
            <a:ext cx="848995" cy="31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94</cp:revision>
  <dcterms:created xsi:type="dcterms:W3CDTF">2015-09-16T06:44:00Z</dcterms:created>
  <dcterms:modified xsi:type="dcterms:W3CDTF">2025-10-24T06:40:26Z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