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25" r:id="rId5"/>
    <p:sldId id="354" r:id="rId6"/>
    <p:sldId id="326" r:id="rId7"/>
    <p:sldId id="384" r:id="rId8"/>
    <p:sldId id="385" r:id="rId9"/>
    <p:sldId id="386" r:id="rId10"/>
    <p:sldId id="387" r:id="rId11"/>
    <p:sldId id="388" r:id="rId12"/>
    <p:sldId id="389" r:id="rId13"/>
    <p:sldId id="390" r:id="rId14"/>
    <p:sldId id="391" r:id="rId15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25" autoAdjust="0"/>
    <p:restoredTop sz="94660"/>
  </p:normalViewPr>
  <p:slideViewPr>
    <p:cSldViewPr showGuides="1">
      <p:cViewPr varScale="1">
        <p:scale>
          <a:sx n="106" d="100"/>
          <a:sy n="106" d="100"/>
        </p:scale>
        <p:origin x="816" y="102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35935" y="4573905"/>
            <a:ext cx="6438900" cy="69532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8175" y="3298190"/>
            <a:ext cx="5476875" cy="8382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50" y="1498600"/>
            <a:ext cx="11620500" cy="1304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575720" y="3573016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1477645"/>
            <a:ext cx="11734800" cy="4619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18495" y="5568950"/>
            <a:ext cx="603885" cy="528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575720" y="3573016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400" y="1252855"/>
            <a:ext cx="11125200" cy="3514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4767580"/>
            <a:ext cx="9686925" cy="1762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575720" y="3573016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1604645"/>
            <a:ext cx="11649075" cy="3648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218045" y="3573145"/>
            <a:ext cx="3769995" cy="622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575720" y="3573016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285" y="1767840"/>
            <a:ext cx="11153775" cy="3752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31570" y="1767840"/>
            <a:ext cx="1472565" cy="669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33035" y="3761740"/>
            <a:ext cx="622681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9445" y="4760595"/>
            <a:ext cx="7767320" cy="631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31504" y="4221088"/>
            <a:ext cx="180020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6922" y="4221088"/>
            <a:ext cx="347939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303912" y="2780928"/>
            <a:ext cx="187220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88288" y="5015717"/>
            <a:ext cx="2664296" cy="671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520" y="1449705"/>
            <a:ext cx="11744325" cy="46958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856754" y="568757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344472" y="2504018"/>
            <a:ext cx="144016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7019" y="3446128"/>
            <a:ext cx="224817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0704512" y="4941168"/>
            <a:ext cx="936104" cy="49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570" y="1404620"/>
            <a:ext cx="11706225" cy="40481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866755" y="4940935"/>
            <a:ext cx="433070" cy="511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344472" y="2504018"/>
            <a:ext cx="1440160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7019" y="3446128"/>
            <a:ext cx="224817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7370" y="1476375"/>
            <a:ext cx="11096625" cy="3905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575720" y="3573016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473200"/>
            <a:ext cx="11525250" cy="4772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59440" y="1473200"/>
            <a:ext cx="509905" cy="688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575720" y="3573016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435735"/>
            <a:ext cx="11582400" cy="4991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59440" y="3634740"/>
            <a:ext cx="593725" cy="830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575720" y="3573016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9270" y="1533525"/>
            <a:ext cx="11172825" cy="3790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575720" y="3573016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355090"/>
            <a:ext cx="11563350" cy="5295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562556" y="4394705"/>
            <a:ext cx="790028" cy="591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575720" y="3573016"/>
            <a:ext cx="86409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6105" y="1581150"/>
            <a:ext cx="11020425" cy="3695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93985" y="3573145"/>
            <a:ext cx="1058545" cy="720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</Words>
  <Application>WPS 演示</Application>
  <PresentationFormat>宽屏</PresentationFormat>
  <Paragraphs>30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84</cp:revision>
  <dcterms:created xsi:type="dcterms:W3CDTF">2015-09-16T06:44:00Z</dcterms:created>
  <dcterms:modified xsi:type="dcterms:W3CDTF">2025-10-23T12:50:24Z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