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419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530" y="3294380"/>
            <a:ext cx="726757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770" y="4336415"/>
            <a:ext cx="77438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652270"/>
            <a:ext cx="116776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320" y="1604645"/>
            <a:ext cx="884872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066925"/>
            <a:ext cx="1101090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1640" y="2066925"/>
            <a:ext cx="544195" cy="713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54455"/>
            <a:ext cx="1163955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97940"/>
            <a:ext cx="11029950" cy="54521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0035" y="5140325"/>
            <a:ext cx="628650" cy="821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465" y="1400810"/>
            <a:ext cx="110680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" y="1351915"/>
            <a:ext cx="6324600" cy="1428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3272155"/>
            <a:ext cx="11620500" cy="166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4015" y="4243070"/>
            <a:ext cx="817880" cy="568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470" y="2128520"/>
            <a:ext cx="797242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71320"/>
            <a:ext cx="1151572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7680" y="2470785"/>
            <a:ext cx="704850" cy="868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68120"/>
            <a:ext cx="1142047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9265" y="1525905"/>
            <a:ext cx="789305" cy="755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67155"/>
            <a:ext cx="11534775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2455" y="5222875"/>
            <a:ext cx="877570" cy="88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4135"/>
            <a:ext cx="11544300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315" y="5291455"/>
            <a:ext cx="70421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5570" y="1619250"/>
            <a:ext cx="94202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31595"/>
            <a:ext cx="11449050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8790" y="2188845"/>
            <a:ext cx="641985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63980"/>
            <a:ext cx="11515725" cy="4991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3980" y="3390900"/>
            <a:ext cx="5149215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070" y="3306445"/>
            <a:ext cx="254508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85110" y="4433570"/>
            <a:ext cx="8003540" cy="82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88895" y="5389245"/>
            <a:ext cx="2545080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09700"/>
            <a:ext cx="11591925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1605" y="1410335"/>
            <a:ext cx="5017770" cy="963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55660" y="1574800"/>
            <a:ext cx="2484755" cy="733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230" y="1521460"/>
            <a:ext cx="10620375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93690" y="3531235"/>
            <a:ext cx="102933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518920"/>
            <a:ext cx="98583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227712" y="2781563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080" y="1496060"/>
            <a:ext cx="10591800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3260" y="4920615"/>
            <a:ext cx="231521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48740"/>
            <a:ext cx="116109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260" y="1297940"/>
            <a:ext cx="10648950" cy="5561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2615" y="1297940"/>
            <a:ext cx="74485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8070" y="1210310"/>
            <a:ext cx="1736725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59000" y="4211955"/>
            <a:ext cx="116078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5860" y="5213985"/>
            <a:ext cx="62293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14780" y="6224270"/>
            <a:ext cx="14071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31290"/>
            <a:ext cx="1094422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3500"/>
            <a:ext cx="1155382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8335" y="3227070"/>
            <a:ext cx="5441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96695"/>
            <a:ext cx="1163002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87970" y="3311525"/>
            <a:ext cx="3946525" cy="98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0670" y="4211955"/>
            <a:ext cx="1880235" cy="98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65720" y="4494530"/>
            <a:ext cx="188023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25" y="1709420"/>
            <a:ext cx="1096327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41140" y="2676525"/>
            <a:ext cx="514667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" y="2205355"/>
            <a:ext cx="1095375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87345" y="3155315"/>
            <a:ext cx="68580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870" y="4076700"/>
            <a:ext cx="13563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39215"/>
            <a:ext cx="1159192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3720" y="3529330"/>
            <a:ext cx="639445" cy="691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18920"/>
            <a:ext cx="11582400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7680" y="2432685"/>
            <a:ext cx="61023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WPS 演示</Application>
  <PresentationFormat>宽屏</PresentationFormat>
  <Paragraphs>112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2025-10-23T13:12:59Z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