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92" r:id="rId5"/>
    <p:sldId id="393" r:id="rId6"/>
    <p:sldId id="394" r:id="rId7"/>
    <p:sldId id="415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09" r:id="rId23"/>
    <p:sldId id="410" r:id="rId24"/>
    <p:sldId id="411" r:id="rId25"/>
    <p:sldId id="412" r:id="rId26"/>
    <p:sldId id="413" r:id="rId27"/>
    <p:sldId id="414" r:id="rId28"/>
    <p:sldId id="417" r:id="rId29"/>
    <p:sldId id="418" r:id="rId30"/>
    <p:sldId id="419" r:id="rId31"/>
    <p:sldId id="420" r:id="rId32"/>
    <p:sldId id="421" r:id="rId33"/>
    <p:sldId id="422" r:id="rId34"/>
    <p:sldId id="423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82395"/>
            <a:ext cx="11706225" cy="1295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061970"/>
            <a:ext cx="4610100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585" y="4401185"/>
            <a:ext cx="80295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333500"/>
            <a:ext cx="115919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30" y="2197735"/>
            <a:ext cx="10991850" cy="485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30" y="2924810"/>
            <a:ext cx="10372725" cy="3505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786110" y="212407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50315"/>
            <a:ext cx="11572875" cy="550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4685" y="222123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543050"/>
            <a:ext cx="1147762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5160" y="27806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3990"/>
            <a:ext cx="114681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09725"/>
            <a:ext cx="1095375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1120" y="2675890"/>
            <a:ext cx="18135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0580" y="3661410"/>
            <a:ext cx="239839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6435" y="3661410"/>
            <a:ext cx="153987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47570"/>
            <a:ext cx="1099185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3970" y="3148965"/>
            <a:ext cx="208661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3585" y="3158490"/>
            <a:ext cx="208661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07730" y="3158490"/>
            <a:ext cx="208661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80820"/>
            <a:ext cx="1150620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82545" y="4679315"/>
            <a:ext cx="2626995" cy="56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86840"/>
            <a:ext cx="109347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48435"/>
            <a:ext cx="1098232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9860"/>
            <a:ext cx="115538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8465" y="530860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14170"/>
            <a:ext cx="116109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6602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1866900"/>
            <a:ext cx="94488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417955"/>
            <a:ext cx="11439525" cy="53803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234442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09725"/>
            <a:ext cx="11658600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6602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5145" y="1652270"/>
            <a:ext cx="860107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1690370"/>
            <a:ext cx="846772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504950"/>
            <a:ext cx="1064895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03615" y="366141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18920"/>
            <a:ext cx="114966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099945"/>
            <a:ext cx="102489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61770"/>
            <a:ext cx="1084897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3675" y="252476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4880" y="366141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38440" y="4640580"/>
            <a:ext cx="138874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47800"/>
            <a:ext cx="1076325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43490" y="144780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1045" y="260032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0475" y="3661410"/>
            <a:ext cx="374269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315" y="4729480"/>
            <a:ext cx="5460365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320" y="1638300"/>
            <a:ext cx="96107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524125"/>
            <a:ext cx="1070610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1025" y="3661410"/>
            <a:ext cx="4223385" cy="56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2745"/>
            <a:ext cx="115728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995170"/>
            <a:ext cx="1062990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1115" y="425323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92555"/>
            <a:ext cx="10582275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57350"/>
            <a:ext cx="116014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052320"/>
            <a:ext cx="110871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14475" y="2221230"/>
            <a:ext cx="144462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55125" y="222123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4735" y="321437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1985645"/>
            <a:ext cx="956310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509395"/>
            <a:ext cx="1163002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78853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1590675"/>
            <a:ext cx="771525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76400"/>
            <a:ext cx="116205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18190" y="264731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WPS 演示</Application>
  <PresentationFormat>宽屏</PresentationFormat>
  <Paragraphs>128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2025-10-24T02:01:31Z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