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61"/>
  </p:handoutMasterIdLst>
  <p:sldIdLst>
    <p:sldId id="302" r:id="rId3"/>
    <p:sldId id="324" r:id="rId5"/>
    <p:sldId id="499" r:id="rId6"/>
    <p:sldId id="526" r:id="rId7"/>
    <p:sldId id="501" r:id="rId8"/>
    <p:sldId id="502" r:id="rId9"/>
    <p:sldId id="503" r:id="rId10"/>
    <p:sldId id="504" r:id="rId11"/>
    <p:sldId id="505" r:id="rId12"/>
    <p:sldId id="506" r:id="rId13"/>
    <p:sldId id="507" r:id="rId14"/>
    <p:sldId id="508" r:id="rId15"/>
    <p:sldId id="509" r:id="rId16"/>
    <p:sldId id="510" r:id="rId17"/>
    <p:sldId id="511" r:id="rId18"/>
    <p:sldId id="512" r:id="rId19"/>
    <p:sldId id="513" r:id="rId20"/>
    <p:sldId id="514" r:id="rId21"/>
    <p:sldId id="515" r:id="rId22"/>
    <p:sldId id="516" r:id="rId23"/>
    <p:sldId id="517" r:id="rId24"/>
    <p:sldId id="518" r:id="rId25"/>
    <p:sldId id="519" r:id="rId26"/>
    <p:sldId id="520" r:id="rId27"/>
    <p:sldId id="521" r:id="rId28"/>
    <p:sldId id="522" r:id="rId29"/>
    <p:sldId id="523" r:id="rId30"/>
    <p:sldId id="527" r:id="rId31"/>
    <p:sldId id="528" r:id="rId32"/>
    <p:sldId id="529" r:id="rId33"/>
    <p:sldId id="530" r:id="rId34"/>
    <p:sldId id="531" r:id="rId35"/>
    <p:sldId id="524" r:id="rId36"/>
    <p:sldId id="540" r:id="rId37"/>
    <p:sldId id="525" r:id="rId38"/>
    <p:sldId id="532" r:id="rId39"/>
    <p:sldId id="533" r:id="rId40"/>
    <p:sldId id="534" r:id="rId41"/>
    <p:sldId id="535" r:id="rId42"/>
    <p:sldId id="536" r:id="rId43"/>
    <p:sldId id="537" r:id="rId44"/>
    <p:sldId id="538" r:id="rId45"/>
    <p:sldId id="541" r:id="rId46"/>
    <p:sldId id="542" r:id="rId47"/>
    <p:sldId id="543" r:id="rId48"/>
    <p:sldId id="544" r:id="rId49"/>
    <p:sldId id="545" r:id="rId50"/>
    <p:sldId id="546" r:id="rId51"/>
    <p:sldId id="547" r:id="rId52"/>
    <p:sldId id="548" r:id="rId53"/>
    <p:sldId id="549" r:id="rId54"/>
    <p:sldId id="550" r:id="rId55"/>
    <p:sldId id="551" r:id="rId56"/>
    <p:sldId id="552" r:id="rId57"/>
    <p:sldId id="553" r:id="rId58"/>
    <p:sldId id="554" r:id="rId59"/>
    <p:sldId id="555" r:id="rId6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816" y="102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4" Type="http://schemas.openxmlformats.org/officeDocument/2006/relationships/tableStyles" Target="tableStyles.xml"/><Relationship Id="rId63" Type="http://schemas.openxmlformats.org/officeDocument/2006/relationships/viewProps" Target="viewProps.xml"/><Relationship Id="rId62" Type="http://schemas.openxmlformats.org/officeDocument/2006/relationships/presProps" Target="presProps.xml"/><Relationship Id="rId61" Type="http://schemas.openxmlformats.org/officeDocument/2006/relationships/handoutMaster" Target="handoutMasters/handoutMaster1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0" y="1341120"/>
            <a:ext cx="11696700" cy="1266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0" y="3138170"/>
            <a:ext cx="403860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514475"/>
            <a:ext cx="11525250" cy="3829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79735" y="4626610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0" y="1666875"/>
            <a:ext cx="6477000" cy="352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2623820"/>
            <a:ext cx="11496675" cy="160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5195" y="1339850"/>
            <a:ext cx="7800975" cy="489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2162175"/>
            <a:ext cx="10953750" cy="2533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82860" y="2993390"/>
            <a:ext cx="8108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2057400"/>
            <a:ext cx="11087100" cy="2743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31660" y="2974340"/>
            <a:ext cx="461073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6460" y="3986530"/>
            <a:ext cx="461073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652270"/>
            <a:ext cx="11010900" cy="3552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03095" y="2464435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439545"/>
            <a:ext cx="10896600" cy="4552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39075" y="4298950"/>
            <a:ext cx="32492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2581275"/>
            <a:ext cx="11601450" cy="169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2375" y="1540510"/>
            <a:ext cx="4667250" cy="478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4575" y="1566545"/>
            <a:ext cx="7562850" cy="3724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411605"/>
            <a:ext cx="10972800" cy="5038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312910" y="1411605"/>
            <a:ext cx="2269490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2175" y="2479675"/>
            <a:ext cx="2269490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12910" y="2319655"/>
            <a:ext cx="219075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40790" y="3413125"/>
            <a:ext cx="773620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12910" y="4531360"/>
            <a:ext cx="219075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40790" y="5624830"/>
            <a:ext cx="612013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490345"/>
            <a:ext cx="10896600" cy="3876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97195" y="4542155"/>
            <a:ext cx="378777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543050"/>
            <a:ext cx="10887075" cy="377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5875" y="1537970"/>
            <a:ext cx="9620250" cy="3781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12540" y="3560445"/>
            <a:ext cx="437388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1720" y="1366520"/>
            <a:ext cx="10067925" cy="4124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32905" y="3070225"/>
            <a:ext cx="175577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46800" y="4076700"/>
            <a:ext cx="175577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4900" y="2014220"/>
            <a:ext cx="9982200" cy="2828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62125" y="4021455"/>
            <a:ext cx="465772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2628900"/>
            <a:ext cx="11506200" cy="1600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4671695"/>
            <a:ext cx="793432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7645" y="1648460"/>
            <a:ext cx="6696075" cy="384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524000"/>
            <a:ext cx="10944225" cy="3810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995670" y="1405890"/>
            <a:ext cx="190754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02070" y="3503930"/>
            <a:ext cx="527113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85545" y="4531995"/>
            <a:ext cx="733171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440180"/>
            <a:ext cx="10868025" cy="4838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90505" y="1310640"/>
            <a:ext cx="12172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25270" y="2331720"/>
            <a:ext cx="1000442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48105" y="3386455"/>
            <a:ext cx="170688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37690" y="5488305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714500"/>
            <a:ext cx="11439525" cy="3429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466455" y="1732280"/>
            <a:ext cx="509905" cy="295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77075" y="2252345"/>
            <a:ext cx="509905" cy="295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66455" y="2252345"/>
            <a:ext cx="509905" cy="295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64425" y="2780665"/>
            <a:ext cx="509905" cy="295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89010" y="2780665"/>
            <a:ext cx="509905" cy="295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48730" y="3338830"/>
            <a:ext cx="509905" cy="295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551420" y="3299460"/>
            <a:ext cx="509905" cy="295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373505"/>
            <a:ext cx="11610975" cy="497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" y="1563370"/>
            <a:ext cx="10591800" cy="444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473200"/>
            <a:ext cx="10925175" cy="4772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98345" y="2388235"/>
            <a:ext cx="199263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97620" y="3431540"/>
            <a:ext cx="110426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23935" y="4480560"/>
            <a:ext cx="137795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368425"/>
            <a:ext cx="11001375" cy="4838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03950" y="2284095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74350" y="4361180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84910" y="5414010"/>
            <a:ext cx="543306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402080"/>
            <a:ext cx="11515725" cy="4914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03535" y="3636010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495425"/>
            <a:ext cx="10953750" cy="3867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242060"/>
            <a:ext cx="11449050" cy="5524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83875" y="2208530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" y="1341755"/>
            <a:ext cx="10420350" cy="571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10165" y="1913255"/>
            <a:ext cx="1647825" cy="514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0470" y="2427605"/>
            <a:ext cx="7467600" cy="36671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748010" y="1811655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647825"/>
            <a:ext cx="11439525" cy="356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5020" y="1378585"/>
            <a:ext cx="10601325" cy="5248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29850" y="2435860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2390775"/>
            <a:ext cx="11001375" cy="2076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14005" y="2492375"/>
            <a:ext cx="556260" cy="348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96270" y="2520315"/>
            <a:ext cx="556260" cy="348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36410" y="3030855"/>
            <a:ext cx="556260" cy="348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99095" y="3059430"/>
            <a:ext cx="556260" cy="348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00040" y="3550920"/>
            <a:ext cx="556260" cy="348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685280" y="3578860"/>
            <a:ext cx="556260" cy="348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3175" y="1676400"/>
            <a:ext cx="7105650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348740"/>
            <a:ext cx="11487150" cy="3667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6035" y="5159375"/>
            <a:ext cx="9563100" cy="1466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11815" y="4298950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704975"/>
            <a:ext cx="11534775" cy="344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155" y="1320165"/>
            <a:ext cx="10620375" cy="5334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45395" y="2209165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275715"/>
            <a:ext cx="11468100" cy="5219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03535" y="5778500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1823720"/>
            <a:ext cx="9334500" cy="3209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3695" y="1657350"/>
            <a:ext cx="8943975" cy="354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2171700"/>
            <a:ext cx="11487150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19270" y="1476375"/>
            <a:ext cx="3552825" cy="390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1590675"/>
            <a:ext cx="10582275" cy="3676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60615" y="1424305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1540" y="3427730"/>
            <a:ext cx="795591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31315" y="4448810"/>
            <a:ext cx="333502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2409825"/>
            <a:ext cx="11622405" cy="2038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96845" y="2927350"/>
            <a:ext cx="1482090" cy="376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86755" y="2915920"/>
            <a:ext cx="480695" cy="376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97860" y="3416935"/>
            <a:ext cx="839470" cy="376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09635" y="3435985"/>
            <a:ext cx="802005" cy="376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95855" y="3983990"/>
            <a:ext cx="887095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24300" y="3993515"/>
            <a:ext cx="887095" cy="386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495" y="2124075"/>
            <a:ext cx="10620375" cy="2609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802370" y="3002280"/>
            <a:ext cx="146304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609725"/>
            <a:ext cx="11506200" cy="363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870" y="1396365"/>
            <a:ext cx="10715625" cy="463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9920" y="2133600"/>
            <a:ext cx="8391525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3170" y="1564005"/>
            <a:ext cx="9725025" cy="4591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453120" y="1396365"/>
            <a:ext cx="269113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315" y="2446655"/>
            <a:ext cx="569658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5020" y="2099945"/>
            <a:ext cx="10601325" cy="265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2695" y="2105025"/>
            <a:ext cx="9705975" cy="2647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31315" y="3011805"/>
            <a:ext cx="180022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1680" y="1479550"/>
            <a:ext cx="10610850" cy="4829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086850" y="4458335"/>
            <a:ext cx="226568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78915" y="5488305"/>
            <a:ext cx="729424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9275" y="1461770"/>
            <a:ext cx="8553450" cy="3933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90285" y="1414145"/>
            <a:ext cx="706755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11745" y="1414145"/>
            <a:ext cx="904240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86450" y="1952625"/>
            <a:ext cx="706755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41870" y="1952625"/>
            <a:ext cx="706755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86450" y="2481580"/>
            <a:ext cx="706755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237730" y="2481580"/>
            <a:ext cx="706755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886450" y="3030220"/>
            <a:ext cx="706755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304405" y="3030220"/>
            <a:ext cx="706755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302375" y="4003675"/>
            <a:ext cx="706755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060690" y="4048125"/>
            <a:ext cx="706755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582150" y="4030345"/>
            <a:ext cx="706755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571625"/>
            <a:ext cx="11544300" cy="371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595120"/>
            <a:ext cx="10896600" cy="3667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24465" y="2567940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449070"/>
            <a:ext cx="11515725" cy="4533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64825" y="4220845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</Words>
  <Application>WPS 演示</Application>
  <PresentationFormat>宽屏</PresentationFormat>
  <Paragraphs>222</Paragraphs>
  <Slides>57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97</cp:revision>
  <dcterms:created xsi:type="dcterms:W3CDTF">2015-09-16T06:44:00Z</dcterms:created>
  <dcterms:modified xsi:type="dcterms:W3CDTF">2025-10-24T06:51:21Z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