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92" r:id="rId5"/>
    <p:sldId id="393" r:id="rId6"/>
    <p:sldId id="394" r:id="rId7"/>
    <p:sldId id="395" r:id="rId8"/>
    <p:sldId id="396" r:id="rId9"/>
    <p:sldId id="397" r:id="rId10"/>
    <p:sldId id="398" r:id="rId11"/>
    <p:sldId id="399" r:id="rId12"/>
    <p:sldId id="400" r:id="rId13"/>
    <p:sldId id="401" r:id="rId14"/>
    <p:sldId id="402" r:id="rId15"/>
    <p:sldId id="403" r:id="rId1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816" y="10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205" y="1390650"/>
            <a:ext cx="11706225" cy="1295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795" y="3072130"/>
            <a:ext cx="7343775" cy="7143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0520" y="4276725"/>
            <a:ext cx="641032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388110"/>
            <a:ext cx="11591925" cy="5229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07675" y="3919855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50645"/>
            <a:ext cx="11534775" cy="5448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77525" y="4220845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652270"/>
            <a:ext cx="11630025" cy="3552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99445" y="2521585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81420" y="3467100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562100"/>
            <a:ext cx="10963275" cy="3733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92085" y="1562100"/>
            <a:ext cx="106616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94840" y="4453890"/>
            <a:ext cx="175641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259840"/>
            <a:ext cx="10972800" cy="5486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48880" y="2044700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31280" y="3916045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97195" y="5853430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81760"/>
            <a:ext cx="11544300" cy="4524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07675" y="5347335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1685925"/>
            <a:ext cx="10467975" cy="3486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82395"/>
            <a:ext cx="11563350" cy="4667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07675" y="3484880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2162175"/>
            <a:ext cx="11620500" cy="2533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07675" y="3192145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724025"/>
            <a:ext cx="11572875" cy="3409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71505" y="2587625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605" y="1329690"/>
            <a:ext cx="11553825" cy="3686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8375" y="5071745"/>
            <a:ext cx="10972800" cy="1533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42930" y="4335780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304925"/>
            <a:ext cx="10925175" cy="43910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7770" y="5795010"/>
            <a:ext cx="588645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411605"/>
            <a:ext cx="10944225" cy="503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</Words>
  <Application>WPS 演示</Application>
  <PresentationFormat>宽屏</PresentationFormat>
  <Paragraphs>52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86</cp:revision>
  <dcterms:created xsi:type="dcterms:W3CDTF">2015-09-16T06:44:00Z</dcterms:created>
  <dcterms:modified xsi:type="dcterms:W3CDTF">2025-10-24T03:39:36Z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