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5" r:id="rId35"/>
    <p:sldId id="426" r:id="rId36"/>
    <p:sldId id="427" r:id="rId37"/>
    <p:sldId id="428" r:id="rId38"/>
    <p:sldId id="429" r:id="rId39"/>
    <p:sldId id="430" r:id="rId40"/>
    <p:sldId id="431" r:id="rId41"/>
    <p:sldId id="432" r:id="rId42"/>
    <p:sldId id="433" r:id="rId43"/>
    <p:sldId id="434" r:id="rId44"/>
    <p:sldId id="435" r:id="rId45"/>
    <p:sldId id="422" r:id="rId46"/>
    <p:sldId id="423" r:id="rId47"/>
    <p:sldId id="424" r:id="rId48"/>
    <p:sldId id="436" r:id="rId49"/>
    <p:sldId id="437" r:id="rId50"/>
    <p:sldId id="438" r:id="rId51"/>
    <p:sldId id="439" r:id="rId52"/>
    <p:sldId id="440" r:id="rId53"/>
    <p:sldId id="441" r:id="rId5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845" y="3109595"/>
            <a:ext cx="933958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1390650"/>
            <a:ext cx="56197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04950"/>
            <a:ext cx="1092517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15070" y="2436495"/>
            <a:ext cx="11976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2170" y="45345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59230"/>
            <a:ext cx="1095375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37325" y="1283335"/>
            <a:ext cx="49688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9870" y="2313940"/>
            <a:ext cx="67176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9335" y="3340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77055" y="5438775"/>
            <a:ext cx="30035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61770"/>
            <a:ext cx="1105852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0230" y="3467100"/>
            <a:ext cx="14630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9275" y="4495165"/>
            <a:ext cx="121666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18920"/>
            <a:ext cx="1097280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91960" y="138747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33195"/>
            <a:ext cx="109156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2055" y="1433195"/>
            <a:ext cx="527177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6995" y="2491740"/>
            <a:ext cx="33934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74950" y="4590415"/>
            <a:ext cx="33934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10640"/>
            <a:ext cx="1098232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95570" y="2153285"/>
            <a:ext cx="258762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3195" y="4220845"/>
            <a:ext cx="63436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64665" y="5289550"/>
            <a:ext cx="146240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71625"/>
            <a:ext cx="10868025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1280" y="3484880"/>
            <a:ext cx="18783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503045"/>
            <a:ext cx="10887075" cy="1771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30" y="3517900"/>
            <a:ext cx="109728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3395" y="2388870"/>
            <a:ext cx="12636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8320" y="4467860"/>
            <a:ext cx="57016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1930" y="5552440"/>
            <a:ext cx="168910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09775"/>
            <a:ext cx="110299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59300" y="2966085"/>
            <a:ext cx="715137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98625" y="4005580"/>
            <a:ext cx="21710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19300"/>
            <a:ext cx="115728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305" y="4102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09775"/>
            <a:ext cx="1086802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7320" y="2955925"/>
            <a:ext cx="75730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4022090"/>
            <a:ext cx="159512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85900"/>
            <a:ext cx="1091565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8970" y="133985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41744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0860" y="2417445"/>
            <a:ext cx="21253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7995" y="3484880"/>
            <a:ext cx="280479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43215" y="4553585"/>
            <a:ext cx="27857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99870"/>
            <a:ext cx="1090612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9060" y="3511550"/>
            <a:ext cx="157670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33525"/>
            <a:ext cx="109347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6885" y="2484120"/>
            <a:ext cx="11423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6015" y="3552190"/>
            <a:ext cx="20116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65580"/>
            <a:ext cx="10877550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42260" y="2350770"/>
            <a:ext cx="14725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1660" y="3409315"/>
            <a:ext cx="14725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6030" y="5592445"/>
            <a:ext cx="33813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860" y="1412240"/>
            <a:ext cx="10944225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8070" y="2342515"/>
            <a:ext cx="191643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1640" y="5556250"/>
            <a:ext cx="32302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824355"/>
            <a:ext cx="10887075" cy="1685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520" y="3754120"/>
            <a:ext cx="97917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250" y="47421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7525" y="1451610"/>
            <a:ext cx="746760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595245"/>
            <a:ext cx="11468100" cy="166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7365" y="34848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1524000"/>
            <a:ext cx="653415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66900"/>
            <a:ext cx="107346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830" y="1471930"/>
            <a:ext cx="1091565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28750"/>
            <a:ext cx="1095375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580" y="1433195"/>
            <a:ext cx="11039475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237045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971675"/>
            <a:ext cx="1088707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414270"/>
            <a:ext cx="10515600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1214120"/>
            <a:ext cx="48387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1809750"/>
            <a:ext cx="905827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7545" y="1671320"/>
            <a:ext cx="82962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43050"/>
            <a:ext cx="1100137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3315" y="1453515"/>
            <a:ext cx="115062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4180" y="4487545"/>
            <a:ext cx="271843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71625"/>
            <a:ext cx="109347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90750"/>
            <a:ext cx="108585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2047875"/>
            <a:ext cx="1023937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59300" y="3061335"/>
            <a:ext cx="17564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00200"/>
            <a:ext cx="109537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38410" y="1443990"/>
            <a:ext cx="9055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0" y="1552575"/>
            <a:ext cx="100965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81150"/>
            <a:ext cx="115633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619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809750"/>
            <a:ext cx="98393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38275"/>
            <a:ext cx="1047750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638300"/>
            <a:ext cx="97250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52270"/>
            <a:ext cx="115062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952625"/>
            <a:ext cx="106489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714500"/>
            <a:ext cx="106584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04975"/>
            <a:ext cx="109823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2520" y="1537970"/>
            <a:ext cx="48863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85595"/>
            <a:ext cx="109728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5025" y="239839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4155" y="3340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8365" y="340741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764665"/>
            <a:ext cx="101631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99145" y="264414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4155" y="461010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77950"/>
            <a:ext cx="11563350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8000" y="217170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53515"/>
            <a:ext cx="11029950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62175"/>
            <a:ext cx="109347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33270"/>
            <a:ext cx="1162050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WPS 演示</Application>
  <PresentationFormat>宽屏</PresentationFormat>
  <Paragraphs>204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2025-10-24T03:53:57Z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