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86100"/>
            <a:ext cx="67627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300" y="4424045"/>
            <a:ext cx="96774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87170"/>
            <a:ext cx="108775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25460" y="3359785"/>
            <a:ext cx="34086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0800" y="4298950"/>
            <a:ext cx="51187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54975" y="4334510"/>
            <a:ext cx="34086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50315" y="5273675"/>
            <a:ext cx="51187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71320"/>
            <a:ext cx="108775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8510" y="2540000"/>
            <a:ext cx="64528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4140" y="3503930"/>
            <a:ext cx="15576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52270"/>
            <a:ext cx="109347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7895" y="2559050"/>
            <a:ext cx="56788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305" y="3575685"/>
            <a:ext cx="39585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30020"/>
            <a:ext cx="1152525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34290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61795"/>
            <a:ext cx="109728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38045"/>
            <a:ext cx="108680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43355"/>
            <a:ext cx="109918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0810"/>
            <a:ext cx="1155382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2910" y="514921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58265"/>
            <a:ext cx="108585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66875"/>
            <a:ext cx="114490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56857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3660"/>
            <a:ext cx="1153477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860" y="530923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45565"/>
            <a:ext cx="11439525" cy="545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66120" y="42208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66875"/>
            <a:ext cx="114776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3385" y="252158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80845"/>
            <a:ext cx="1149667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54406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6845" y="1671320"/>
            <a:ext cx="42576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52270"/>
            <a:ext cx="10582275" cy="35528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195" y="5359400"/>
            <a:ext cx="102489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57350"/>
            <a:ext cx="114966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571625"/>
            <a:ext cx="1056322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566545"/>
            <a:ext cx="1063942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72300" y="3482975"/>
            <a:ext cx="11512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7140" y="4494530"/>
            <a:ext cx="25311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2066925"/>
            <a:ext cx="88582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93160" y="2983865"/>
            <a:ext cx="180467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50760" y="3008630"/>
            <a:ext cx="252222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4385" y="4025265"/>
            <a:ext cx="181419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80895"/>
            <a:ext cx="1069657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34905" y="3049905"/>
            <a:ext cx="1409065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4076700"/>
            <a:ext cx="3025140" cy="60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6075" y="1642745"/>
            <a:ext cx="64198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59205"/>
            <a:ext cx="1142047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588581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600200"/>
            <a:ext cx="1022032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2630" y="1406525"/>
            <a:ext cx="10629900" cy="522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391285"/>
            <a:ext cx="114109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139128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24940"/>
            <a:ext cx="1148715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5285" y="135001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97000"/>
            <a:ext cx="1143952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374967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36040"/>
            <a:ext cx="11496675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1717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43125"/>
            <a:ext cx="1162050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614170"/>
            <a:ext cx="100298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8050" y="1454150"/>
            <a:ext cx="12541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2880" y="3429635"/>
            <a:ext cx="72739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0770" y="4430395"/>
            <a:ext cx="17938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124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2025-10-24T04:41:26Z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