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92" r:id="rId4"/>
    <p:sldId id="406" r:id="rId5"/>
    <p:sldId id="407" r:id="rId6"/>
    <p:sldId id="427" r:id="rId7"/>
    <p:sldId id="408" r:id="rId8"/>
    <p:sldId id="409" r:id="rId9"/>
    <p:sldId id="410" r:id="rId10"/>
    <p:sldId id="411" r:id="rId11"/>
    <p:sldId id="412" r:id="rId12"/>
    <p:sldId id="413" r:id="rId13"/>
    <p:sldId id="414" r:id="rId14"/>
    <p:sldId id="415" r:id="rId15"/>
    <p:sldId id="416" r:id="rId16"/>
    <p:sldId id="417" r:id="rId17"/>
    <p:sldId id="418" r:id="rId18"/>
    <p:sldId id="419" r:id="rId19"/>
    <p:sldId id="420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895" y="3143250"/>
            <a:ext cx="11144250" cy="572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2099945"/>
            <a:ext cx="94488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445" y="2219325"/>
            <a:ext cx="761047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371600"/>
            <a:ext cx="1088707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66875"/>
            <a:ext cx="1163002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471930"/>
            <a:ext cx="1012507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68745" y="4869180"/>
            <a:ext cx="22764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247900"/>
            <a:ext cx="10944225" cy="236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36725" y="3070225"/>
            <a:ext cx="79470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852295"/>
            <a:ext cx="11058525" cy="3152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45225" y="2908935"/>
            <a:ext cx="17754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7240" y="3806825"/>
            <a:ext cx="17754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47470"/>
            <a:ext cx="11068050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89805" y="250380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995" y="3363595"/>
            <a:ext cx="457200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1370" y="4280535"/>
            <a:ext cx="457200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16650" y="1878330"/>
            <a:ext cx="179451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33440" y="2682875"/>
            <a:ext cx="219075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86450" y="3477260"/>
            <a:ext cx="201231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38825" y="4394200"/>
            <a:ext cx="179451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39240"/>
            <a:ext cx="10972800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80680" y="2313940"/>
            <a:ext cx="36747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1160" y="3183255"/>
            <a:ext cx="58489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1810" y="4076700"/>
            <a:ext cx="9715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6820" y="4970780"/>
            <a:ext cx="12738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33270"/>
            <a:ext cx="1151572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270" y="1185545"/>
            <a:ext cx="81248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115" y="1560830"/>
            <a:ext cx="1011555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86450" y="142494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52330" y="245491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6340" y="3447415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5060" y="4476750"/>
            <a:ext cx="349440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8520" y="5487035"/>
            <a:ext cx="82759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552575"/>
            <a:ext cx="10020300" cy="3752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5687695"/>
            <a:ext cx="10382250" cy="66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58415" y="148717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4280" y="2470150"/>
            <a:ext cx="31165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26785" y="4523740"/>
            <a:ext cx="31165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1819275"/>
            <a:ext cx="8867775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52620" y="325882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1030" y="4076700"/>
            <a:ext cx="28238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271270"/>
            <a:ext cx="9715500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59050" y="3210560"/>
            <a:ext cx="20872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4295" y="3909695"/>
            <a:ext cx="330136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4930" y="4741545"/>
            <a:ext cx="330136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88350" y="1989455"/>
            <a:ext cx="23793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53985" y="2688590"/>
            <a:ext cx="30841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81290" y="3520440"/>
            <a:ext cx="257365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800225"/>
            <a:ext cx="9925050" cy="325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89805" y="2710815"/>
            <a:ext cx="177546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3515" y="3420110"/>
            <a:ext cx="500761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3515" y="4095750"/>
            <a:ext cx="15862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124075"/>
            <a:ext cx="1163002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5140" y="4157980"/>
            <a:ext cx="7073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WPS 演示</Application>
  <PresentationFormat>宽屏</PresentationFormat>
  <Paragraphs>68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2025-10-24T04:49:14Z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