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408" r:id="rId4"/>
    <p:sldId id="409" r:id="rId5"/>
    <p:sldId id="410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2" r:id="rId18"/>
    <p:sldId id="423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390650"/>
            <a:ext cx="11706225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225" y="3265805"/>
            <a:ext cx="569595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1362075"/>
            <a:ext cx="916305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445" y="1600200"/>
            <a:ext cx="837247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8190" y="1403985"/>
            <a:ext cx="2087880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99940" y="3757295"/>
            <a:ext cx="145478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1962150"/>
            <a:ext cx="8477250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39505" y="2802890"/>
            <a:ext cx="159512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67940" y="3596640"/>
            <a:ext cx="776605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940" y="4334510"/>
            <a:ext cx="2890520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070" y="1600200"/>
            <a:ext cx="903922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2357120"/>
            <a:ext cx="8401050" cy="2143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39135" y="3133090"/>
            <a:ext cx="1765935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29610" y="3907790"/>
            <a:ext cx="6302375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990725"/>
            <a:ext cx="840105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5720" y="2774950"/>
            <a:ext cx="7461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245" y="1895475"/>
            <a:ext cx="9286875" cy="306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17710" y="3691890"/>
            <a:ext cx="7461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1995170"/>
            <a:ext cx="8467725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2357120"/>
            <a:ext cx="918210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2004695"/>
            <a:ext cx="9182100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25470" y="3520440"/>
            <a:ext cx="2059305" cy="62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2457450"/>
            <a:ext cx="924877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045" y="1619250"/>
            <a:ext cx="791527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9445" y="1714500"/>
            <a:ext cx="837247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76600" y="2331085"/>
            <a:ext cx="10953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676400"/>
            <a:ext cx="8420100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99940" y="4438015"/>
            <a:ext cx="109537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1690370"/>
            <a:ext cx="913447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59570" y="4627880"/>
            <a:ext cx="109537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1690370"/>
            <a:ext cx="84105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2025-10-24T04:23:41Z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