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0855" y="3227705"/>
            <a:ext cx="5530215" cy="89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395730"/>
            <a:ext cx="1070610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733550"/>
            <a:ext cx="10734675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33895" y="2675255"/>
            <a:ext cx="2691765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666875"/>
            <a:ext cx="107632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22675" y="1853565"/>
            <a:ext cx="7855585" cy="577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2780665"/>
            <a:ext cx="1256030" cy="56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75510" y="4557395"/>
            <a:ext cx="2720340" cy="567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38300"/>
            <a:ext cx="114871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2019300"/>
            <a:ext cx="103536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190750"/>
            <a:ext cx="10677525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4835" y="3131185"/>
            <a:ext cx="9497695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2575" y="3970020"/>
            <a:ext cx="5755005" cy="61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345" y="1315085"/>
            <a:ext cx="10668000" cy="32289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" y="4692650"/>
            <a:ext cx="10591800" cy="158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4735" y="2070735"/>
            <a:ext cx="1473835" cy="710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65520" y="2940685"/>
            <a:ext cx="2621915" cy="74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95490" y="4622800"/>
            <a:ext cx="2621915" cy="74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804670"/>
            <a:ext cx="10582275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27265" y="3517265"/>
            <a:ext cx="3883025" cy="615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76450"/>
            <a:ext cx="116395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24940"/>
            <a:ext cx="115157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553845"/>
            <a:ext cx="116776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2109470"/>
            <a:ext cx="9753600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619250"/>
            <a:ext cx="985837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29445" y="3517265"/>
            <a:ext cx="1495425" cy="70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085" y="4443095"/>
            <a:ext cx="1495425" cy="70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295" y="2066925"/>
            <a:ext cx="924877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46235" y="212407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6235" y="310705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46235" y="408051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310005"/>
            <a:ext cx="10601325" cy="3629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620" y="5091430"/>
            <a:ext cx="5905500" cy="156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69885" y="1310005"/>
            <a:ext cx="3426460" cy="586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2900" y="2273935"/>
            <a:ext cx="3426460" cy="586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05965" y="423735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8520" y="1310005"/>
            <a:ext cx="79343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1315720"/>
            <a:ext cx="11811000" cy="2838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" y="4537710"/>
            <a:ext cx="1044892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WPS 演示</Application>
  <PresentationFormat>宽屏</PresentationFormat>
  <Paragraphs>68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2025-10-24T01:52:06Z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