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4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8" r:id="rId10"/>
    <p:sldId id="399" r:id="rId11"/>
    <p:sldId id="400" r:id="rId12"/>
    <p:sldId id="401" r:id="rId13"/>
    <p:sldId id="402" r:id="rId14"/>
    <p:sldId id="403" r:id="rId15"/>
    <p:sldId id="404" r:id="rId16"/>
    <p:sldId id="405" r:id="rId17"/>
    <p:sldId id="406" r:id="rId18"/>
    <p:sldId id="407" r:id="rId19"/>
    <p:sldId id="408" r:id="rId20"/>
    <p:sldId id="409" r:id="rId21"/>
    <p:sldId id="410" r:id="rId22"/>
    <p:sldId id="411" r:id="rId23"/>
    <p:sldId id="412" r:id="rId24"/>
    <p:sldId id="423" r:id="rId25"/>
    <p:sldId id="413" r:id="rId26"/>
    <p:sldId id="414" r:id="rId27"/>
    <p:sldId id="415" r:id="rId28"/>
    <p:sldId id="416" r:id="rId29"/>
    <p:sldId id="417" r:id="rId31"/>
    <p:sldId id="418" r:id="rId32"/>
    <p:sldId id="419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98600"/>
            <a:ext cx="1162050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470" y="4592955"/>
            <a:ext cx="6448425" cy="581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2530" y="3294380"/>
            <a:ext cx="72675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090" y="1430020"/>
            <a:ext cx="1097280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00955" y="1430020"/>
            <a:ext cx="625157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6840" y="2384425"/>
            <a:ext cx="183324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99480" y="3301365"/>
            <a:ext cx="183324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65290" y="4194175"/>
            <a:ext cx="4587240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91615" y="5167630"/>
            <a:ext cx="4936490" cy="735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256665"/>
            <a:ext cx="11677650" cy="5172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8315" y="2945130"/>
            <a:ext cx="61341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171700"/>
            <a:ext cx="1096327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61795"/>
            <a:ext cx="1093470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91285"/>
            <a:ext cx="11525250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6890" y="511238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2552700"/>
            <a:ext cx="89916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329690"/>
            <a:ext cx="11496675" cy="54394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16235" y="202628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325245"/>
            <a:ext cx="11430000" cy="547433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7515" y="231521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20165"/>
            <a:ext cx="11506200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7515" y="521398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555" y="1439545"/>
            <a:ext cx="10610850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50315"/>
            <a:ext cx="11487150" cy="550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1980" y="4318635"/>
            <a:ext cx="58991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105025"/>
            <a:ext cx="11525250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81030" y="399859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720" y="1407160"/>
            <a:ext cx="9858375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09725"/>
            <a:ext cx="1153477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566545"/>
            <a:ext cx="1063942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628775"/>
            <a:ext cx="1054417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95500" y="4402455"/>
            <a:ext cx="320929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2090420"/>
            <a:ext cx="10658475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25990" y="2929255"/>
            <a:ext cx="99123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14055" y="3921125"/>
            <a:ext cx="99123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595120"/>
            <a:ext cx="10677525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66925" y="2456180"/>
            <a:ext cx="904367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7195" y="4403725"/>
            <a:ext cx="250190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445" y="1323340"/>
            <a:ext cx="10591800" cy="54273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76360" y="4959985"/>
            <a:ext cx="225488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3835" y="5921375"/>
            <a:ext cx="145161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79220"/>
            <a:ext cx="11544300" cy="512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3580" y="1487170"/>
            <a:ext cx="10648950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73005" y="341503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2162175"/>
            <a:ext cx="11677650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1800" y="3152775"/>
            <a:ext cx="76073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619250"/>
            <a:ext cx="1079182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23695"/>
            <a:ext cx="1149667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44670" y="2510155"/>
            <a:ext cx="75501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1870" y="3483610"/>
            <a:ext cx="75501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04160" y="4504055"/>
            <a:ext cx="820229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090" y="1362710"/>
            <a:ext cx="10972800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05555" y="2245360"/>
            <a:ext cx="1095375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0435" y="3190875"/>
            <a:ext cx="1095375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24835" y="4171950"/>
            <a:ext cx="8227695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92225" y="5291455"/>
            <a:ext cx="116141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633220"/>
            <a:ext cx="11077575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95500" y="2557145"/>
            <a:ext cx="235267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25320" y="4540250"/>
            <a:ext cx="318389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28445"/>
            <a:ext cx="11563350" cy="3800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3880" y="2780665"/>
            <a:ext cx="56578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50010"/>
            <a:ext cx="11591925" cy="1552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635" y="3039110"/>
            <a:ext cx="10944225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9900" y="4076700"/>
            <a:ext cx="72326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278890"/>
            <a:ext cx="11572875" cy="544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07915" y="4076700"/>
            <a:ext cx="118110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15480" y="5065395"/>
            <a:ext cx="486600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950" y="6048375"/>
            <a:ext cx="554418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</Words>
  <Application>WPS 演示</Application>
  <PresentationFormat>宽屏</PresentationFormat>
  <Paragraphs>116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2025-10-23T13:33:58Z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