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453" r:id="rId3"/>
    <p:sldId id="523" r:id="rId4"/>
    <p:sldId id="524" r:id="rId5"/>
    <p:sldId id="525" r:id="rId6"/>
    <p:sldId id="526" r:id="rId7"/>
    <p:sldId id="527" r:id="rId8"/>
    <p:sldId id="528" r:id="rId9"/>
    <p:sldId id="529" r:id="rId10"/>
    <p:sldId id="530" r:id="rId11"/>
    <p:sldId id="531" r:id="rId12"/>
    <p:sldId id="532" r:id="rId13"/>
    <p:sldId id="533" r:id="rId14"/>
    <p:sldId id="534" r:id="rId15"/>
    <p:sldId id="535" r:id="rId16"/>
    <p:sldId id="563" r:id="rId17"/>
    <p:sldId id="536" r:id="rId18"/>
    <p:sldId id="537" r:id="rId19"/>
    <p:sldId id="538" r:id="rId20"/>
    <p:sldId id="539" r:id="rId21"/>
    <p:sldId id="540" r:id="rId22"/>
    <p:sldId id="541" r:id="rId23"/>
    <p:sldId id="542" r:id="rId24"/>
    <p:sldId id="543" r:id="rId25"/>
    <p:sldId id="544" r:id="rId26"/>
    <p:sldId id="545" r:id="rId27"/>
    <p:sldId id="546" r:id="rId28"/>
    <p:sldId id="547" r:id="rId29"/>
    <p:sldId id="548" r:id="rId30"/>
    <p:sldId id="549" r:id="rId31"/>
    <p:sldId id="550" r:id="rId32"/>
    <p:sldId id="551" r:id="rId33"/>
    <p:sldId id="552" r:id="rId34"/>
    <p:sldId id="553" r:id="rId35"/>
    <p:sldId id="554" r:id="rId36"/>
    <p:sldId id="555" r:id="rId37"/>
    <p:sldId id="556" r:id="rId38"/>
    <p:sldId id="557" r:id="rId39"/>
    <p:sldId id="558" r:id="rId40"/>
    <p:sldId id="559" r:id="rId41"/>
    <p:sldId id="560" r:id="rId42"/>
    <p:sldId id="561" r:id="rId43"/>
    <p:sldId id="562" r:id="rId4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2990850"/>
            <a:ext cx="80772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766570"/>
            <a:ext cx="977265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2114550"/>
            <a:ext cx="949642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95095"/>
            <a:ext cx="11296650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09550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752600"/>
            <a:ext cx="11249025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86415" y="175260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85570"/>
            <a:ext cx="106680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514600"/>
            <a:ext cx="11249025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190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8074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4467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161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459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8995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9150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07805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0219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51210" y="3578225"/>
            <a:ext cx="51879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66875"/>
            <a:ext cx="112966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3655" y="461899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506220"/>
            <a:ext cx="10610850" cy="4419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79345" y="3740150"/>
            <a:ext cx="3041650" cy="68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27640" y="4685665"/>
            <a:ext cx="84899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21765"/>
            <a:ext cx="1064895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10550" y="2143125"/>
            <a:ext cx="74422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58325" y="4364355"/>
            <a:ext cx="74422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76255" y="5167630"/>
            <a:ext cx="744220" cy="53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7810" y="5948045"/>
            <a:ext cx="4656455" cy="546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680845"/>
            <a:ext cx="1124902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762125"/>
            <a:ext cx="112299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880870"/>
            <a:ext cx="106965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433320"/>
            <a:ext cx="105918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697355"/>
            <a:ext cx="1023937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265" y="1586865"/>
            <a:ext cx="1060132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90635" y="1518920"/>
            <a:ext cx="989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8265" y="2284095"/>
            <a:ext cx="989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6660" y="3749040"/>
            <a:ext cx="989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0635" y="4514215"/>
            <a:ext cx="24345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7630" y="5241925"/>
            <a:ext cx="15709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68425"/>
            <a:ext cx="1056322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91430" y="1302385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60720" y="5064125"/>
            <a:ext cx="56165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69390" y="5822315"/>
            <a:ext cx="63150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49705"/>
            <a:ext cx="11277600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042795"/>
            <a:ext cx="107632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0390" y="3475355"/>
            <a:ext cx="829564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966595"/>
            <a:ext cx="1063942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81525" y="1966595"/>
            <a:ext cx="5725160" cy="618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1315" y="2861310"/>
            <a:ext cx="91503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3150" y="4307840"/>
            <a:ext cx="91503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442845"/>
            <a:ext cx="10544175" cy="1971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0585" y="2415540"/>
            <a:ext cx="114173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7485" y="3124200"/>
            <a:ext cx="114173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95500"/>
            <a:ext cx="112776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095500"/>
            <a:ext cx="112109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09550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81030" y="3409950"/>
            <a:ext cx="66929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057400"/>
            <a:ext cx="106584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99895"/>
            <a:ext cx="1054417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73165" y="1623060"/>
            <a:ext cx="9150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95640" y="2332355"/>
            <a:ext cx="9150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9895" y="3060065"/>
            <a:ext cx="331851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3355" y="3778885"/>
            <a:ext cx="3318510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3510" y="4562475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090420"/>
            <a:ext cx="106489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2430" y="3541395"/>
            <a:ext cx="989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2057400"/>
            <a:ext cx="1060132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0305" y="2719705"/>
            <a:ext cx="13030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2510" y="3514090"/>
            <a:ext cx="528383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4940" y="4194175"/>
            <a:ext cx="13112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685" y="1497330"/>
            <a:ext cx="11163300" cy="520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61355" y="5923280"/>
            <a:ext cx="3816350" cy="688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" y="1474470"/>
            <a:ext cx="106394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255" y="3585845"/>
            <a:ext cx="9944100" cy="2028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0" y="4298315"/>
            <a:ext cx="113220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074420" y="5045075"/>
            <a:ext cx="54698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957070"/>
            <a:ext cx="1000125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17975" y="2663190"/>
            <a:ext cx="5187315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49030" y="3598545"/>
            <a:ext cx="234823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505" y="4379595"/>
            <a:ext cx="46824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861820"/>
            <a:ext cx="105441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76400"/>
            <a:ext cx="10668000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2330" y="4561840"/>
            <a:ext cx="3684270" cy="527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438400"/>
            <a:ext cx="9906000" cy="1981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23210" y="3844290"/>
            <a:ext cx="14909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28520"/>
            <a:ext cx="113347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67365" y="287020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061845"/>
            <a:ext cx="1137285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38420" y="4202430"/>
            <a:ext cx="317436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918970"/>
            <a:ext cx="10572750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625" y="2548890"/>
            <a:ext cx="10658475" cy="2729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776095"/>
            <a:ext cx="10639425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970" y="1698625"/>
            <a:ext cx="10640060" cy="3694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762125"/>
            <a:ext cx="112490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9605" y="1762125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77010"/>
            <a:ext cx="1119187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72140" y="2143125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83360"/>
            <a:ext cx="11277600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09550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543050"/>
            <a:ext cx="1120140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81030" y="1461770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162175"/>
            <a:ext cx="11334750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4205605"/>
            <a:ext cx="66929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98</cp:revision>
  <dcterms:created xsi:type="dcterms:W3CDTF">2015-09-16T06:44:00Z</dcterms:created>
  <dcterms:modified xsi:type="dcterms:W3CDTF">2025-10-24T09:33:29Z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