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3"/>
    <p:sldId id="324" r:id="rId4"/>
    <p:sldId id="392" r:id="rId5"/>
    <p:sldId id="393" r:id="rId6"/>
    <p:sldId id="394" r:id="rId7"/>
    <p:sldId id="395" r:id="rId8"/>
    <p:sldId id="396" r:id="rId9"/>
    <p:sldId id="397" r:id="rId10"/>
    <p:sldId id="398" r:id="rId11"/>
    <p:sldId id="399" r:id="rId12"/>
    <p:sldId id="400" r:id="rId13"/>
    <p:sldId id="401" r:id="rId14"/>
    <p:sldId id="402" r:id="rId15"/>
    <p:sldId id="403" r:id="rId16"/>
    <p:sldId id="404" r:id="rId17"/>
    <p:sldId id="405" r:id="rId18"/>
    <p:sldId id="406" r:id="rId19"/>
    <p:sldId id="407" r:id="rId20"/>
    <p:sldId id="408" r:id="rId21"/>
    <p:sldId id="409" r:id="rId22"/>
    <p:sldId id="410" r:id="rId23"/>
    <p:sldId id="411" r:id="rId24"/>
    <p:sldId id="412" r:id="rId25"/>
    <p:sldId id="413" r:id="rId26"/>
    <p:sldId id="415" r:id="rId27"/>
    <p:sldId id="416" r:id="rId28"/>
    <p:sldId id="417" r:id="rId29"/>
    <p:sldId id="418" r:id="rId30"/>
    <p:sldId id="419" r:id="rId31"/>
    <p:sldId id="414" r:id="rId32"/>
    <p:sldId id="420" r:id="rId33"/>
    <p:sldId id="421" r:id="rId34"/>
    <p:sldId id="422" r:id="rId35"/>
    <p:sldId id="423" r:id="rId3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816" y="102"/>
      </p:cViewPr>
      <p:guideLst>
        <p:guide orient="horz" pos="2172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498600"/>
            <a:ext cx="11620500" cy="1304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5" y="3109595"/>
            <a:ext cx="942975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7695" y="4372610"/>
            <a:ext cx="589597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762125"/>
            <a:ext cx="11534775" cy="3333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23880" y="3524250"/>
            <a:ext cx="75501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5025" y="2190750"/>
            <a:ext cx="7981950" cy="2476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2209800"/>
            <a:ext cx="11525250" cy="2438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97515" y="3959225"/>
            <a:ext cx="75501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6020" y="1709420"/>
            <a:ext cx="9839325" cy="343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314450"/>
            <a:ext cx="11506200" cy="422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666875"/>
            <a:ext cx="11020425" cy="3524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41465" y="1567815"/>
            <a:ext cx="260731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360" y="4357370"/>
            <a:ext cx="441198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2171700"/>
            <a:ext cx="10925175" cy="2514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65265" y="2948305"/>
            <a:ext cx="499237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9150" y="3864610"/>
            <a:ext cx="499237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366520"/>
            <a:ext cx="11639550" cy="4124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04830" y="4933315"/>
            <a:ext cx="75501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228725"/>
            <a:ext cx="11544300" cy="440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030" y="5015865"/>
            <a:ext cx="8648700" cy="1628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76890" y="5112385"/>
            <a:ext cx="75501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638300"/>
            <a:ext cx="11553825" cy="3581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34040" y="3628390"/>
            <a:ext cx="75501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369060"/>
            <a:ext cx="11591925" cy="5267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76890" y="5112385"/>
            <a:ext cx="75501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2138045"/>
            <a:ext cx="11468100" cy="2581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97515" y="4220845"/>
            <a:ext cx="75501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7380" y="1332230"/>
            <a:ext cx="10725150" cy="3314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775" y="4628515"/>
            <a:ext cx="9705975" cy="159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25575"/>
            <a:ext cx="11534775" cy="4724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76890" y="5112385"/>
            <a:ext cx="75501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49425" y="5296535"/>
            <a:ext cx="283464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2109470"/>
            <a:ext cx="11515725" cy="2638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1383030"/>
            <a:ext cx="10610850" cy="4953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52165" y="2239645"/>
            <a:ext cx="123698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51520" y="4470400"/>
            <a:ext cx="304927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31315" y="5461635"/>
            <a:ext cx="75501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1533525"/>
            <a:ext cx="10658475" cy="3790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37775" y="2390140"/>
            <a:ext cx="128651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74800" y="3448685"/>
            <a:ext cx="977709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2360" y="4475480"/>
            <a:ext cx="613854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2090420"/>
            <a:ext cx="11582400" cy="2676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2114550"/>
            <a:ext cx="10668000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9300" y="1567815"/>
            <a:ext cx="8153400" cy="429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7045" y="1423670"/>
            <a:ext cx="8677275" cy="4010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368425"/>
            <a:ext cx="11449050" cy="4981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76890" y="2144395"/>
            <a:ext cx="75501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506220"/>
            <a:ext cx="10648950" cy="4562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44360" y="1417320"/>
            <a:ext cx="75501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1540" y="4261485"/>
            <a:ext cx="819213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89100" y="5226050"/>
            <a:ext cx="202057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336040"/>
            <a:ext cx="10687050" cy="5476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59270" y="2182495"/>
            <a:ext cx="388366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04155" y="5015865"/>
            <a:ext cx="604837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31315" y="5991225"/>
            <a:ext cx="235204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766570"/>
            <a:ext cx="11477625" cy="3324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35285" y="4441190"/>
            <a:ext cx="75501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3170" y="723900"/>
            <a:ext cx="9725025" cy="541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1685925"/>
            <a:ext cx="9277350" cy="3486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2680970"/>
            <a:ext cx="11630025" cy="1495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7750" y="1381125"/>
            <a:ext cx="10096500" cy="4095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462405"/>
            <a:ext cx="10877550" cy="4219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04450" y="3051175"/>
            <a:ext cx="133096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58265" y="3939540"/>
            <a:ext cx="133096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00170" y="4812665"/>
            <a:ext cx="133096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747520"/>
            <a:ext cx="10953750" cy="3362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29990" y="2494280"/>
            <a:ext cx="563181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76510" y="3392170"/>
            <a:ext cx="139636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34465" y="4283710"/>
            <a:ext cx="139636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452880"/>
            <a:ext cx="10944225" cy="4238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96665" y="2134870"/>
            <a:ext cx="766381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39215" y="3051175"/>
            <a:ext cx="187007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29460" y="4843780"/>
            <a:ext cx="791781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661795"/>
            <a:ext cx="11601450" cy="3533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</Words>
  <Application>WPS 演示</Application>
  <PresentationFormat>宽屏</PresentationFormat>
  <Paragraphs>132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88</cp:revision>
  <dcterms:created xsi:type="dcterms:W3CDTF">2015-09-16T06:44:00Z</dcterms:created>
  <dcterms:modified xsi:type="dcterms:W3CDTF">2025-10-23T14:21:59Z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