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92" r:id="rId5"/>
    <p:sldId id="393" r:id="rId6"/>
    <p:sldId id="415" r:id="rId7"/>
    <p:sldId id="394" r:id="rId8"/>
    <p:sldId id="395" r:id="rId9"/>
    <p:sldId id="396" r:id="rId10"/>
    <p:sldId id="397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6" r:id="rId20"/>
    <p:sldId id="407" r:id="rId21"/>
    <p:sldId id="408" r:id="rId22"/>
    <p:sldId id="409" r:id="rId23"/>
    <p:sldId id="410" r:id="rId24"/>
    <p:sldId id="416" r:id="rId25"/>
    <p:sldId id="417" r:id="rId26"/>
    <p:sldId id="418" r:id="rId27"/>
    <p:sldId id="419" r:id="rId28"/>
    <p:sldId id="420" r:id="rId29"/>
    <p:sldId id="421" r:id="rId30"/>
    <p:sldId id="422" r:id="rId31"/>
    <p:sldId id="423" r:id="rId32"/>
    <p:sldId id="424" r:id="rId33"/>
    <p:sldId id="412" r:id="rId34"/>
    <p:sldId id="413" r:id="rId35"/>
    <p:sldId id="414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430" y="3208020"/>
            <a:ext cx="671512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633220"/>
            <a:ext cx="1046797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90650"/>
            <a:ext cx="11534775" cy="4076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06405" y="3064510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82090"/>
            <a:ext cx="11534775" cy="5010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61345" y="2237740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47825"/>
            <a:ext cx="11553825" cy="3562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95305" y="448246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876425"/>
            <a:ext cx="1100137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280920"/>
            <a:ext cx="11630025" cy="2295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06405" y="4000500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1800225"/>
            <a:ext cx="817245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766570"/>
            <a:ext cx="11639550" cy="3324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95305" y="448246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270" y="1691005"/>
            <a:ext cx="792480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714500"/>
            <a:ext cx="11449050" cy="3429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76255" y="263969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740" y="1270000"/>
            <a:ext cx="5876925" cy="1409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05" y="2823210"/>
            <a:ext cx="115538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830" y="587692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26515"/>
            <a:ext cx="11506200" cy="544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06405" y="234632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57960"/>
            <a:ext cx="115347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525270"/>
            <a:ext cx="10582275" cy="4524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22230" y="1525270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57045"/>
            <a:ext cx="1146810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2152650"/>
            <a:ext cx="10572750" cy="2552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260330" y="205295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676525"/>
            <a:ext cx="11525250" cy="1504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105" y="4498975"/>
            <a:ext cx="10639425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2052320"/>
            <a:ext cx="10629900" cy="2752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72760" y="198056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8365" y="3937000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642745"/>
            <a:ext cx="10639425" cy="3571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43160" y="1496060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59950" y="3414395"/>
            <a:ext cx="159194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7970" y="4369435"/>
            <a:ext cx="4133850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176145"/>
            <a:ext cx="10658475" cy="2505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88120" y="2979420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05585"/>
            <a:ext cx="11496675" cy="4276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66730" y="5115560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318895"/>
            <a:ext cx="1015365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2181225"/>
            <a:ext cx="1044892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709420"/>
            <a:ext cx="1026795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685925"/>
            <a:ext cx="11458575" cy="3486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95305" y="448246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356995"/>
            <a:ext cx="1055370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362075"/>
            <a:ext cx="1056322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269365"/>
            <a:ext cx="10915650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176145"/>
            <a:ext cx="11534775" cy="2505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06405" y="408495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14170"/>
            <a:ext cx="1101090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66545"/>
            <a:ext cx="11563350" cy="3724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33405" y="4563110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2600325"/>
            <a:ext cx="8077200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247900"/>
            <a:ext cx="11563350" cy="2362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06405" y="4076700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>宽屏</PresentationFormat>
  <Paragraphs>132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2025-10-24T04:27:37Z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