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302" r:id="rId3"/>
    <p:sldId id="324" r:id="rId5"/>
    <p:sldId id="592" r:id="rId6"/>
    <p:sldId id="593" r:id="rId7"/>
    <p:sldId id="594" r:id="rId8"/>
    <p:sldId id="595" r:id="rId9"/>
    <p:sldId id="596" r:id="rId10"/>
    <p:sldId id="597" r:id="rId11"/>
    <p:sldId id="598" r:id="rId12"/>
    <p:sldId id="599" r:id="rId13"/>
    <p:sldId id="600" r:id="rId14"/>
    <p:sldId id="601" r:id="rId15"/>
    <p:sldId id="602" r:id="rId1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" y="1386205"/>
            <a:ext cx="1165860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3195955"/>
            <a:ext cx="464820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109470"/>
            <a:ext cx="10944225" cy="263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flipV="1">
            <a:off x="10437495" y="2908300"/>
            <a:ext cx="621665" cy="908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19860"/>
            <a:ext cx="11534775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0865" y="4309110"/>
            <a:ext cx="62166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16050"/>
            <a:ext cx="11430000" cy="4743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0865" y="3514090"/>
            <a:ext cx="62166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61795"/>
            <a:ext cx="11487150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34310" y="4447540"/>
            <a:ext cx="105600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335" y="2190750"/>
            <a:ext cx="10819765" cy="2476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57650" y="3086735"/>
            <a:ext cx="42291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36490" y="3086735"/>
            <a:ext cx="42291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66460" y="3086735"/>
            <a:ext cx="42291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77380" y="3086735"/>
            <a:ext cx="42291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07350" y="3086735"/>
            <a:ext cx="42291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57650" y="4076700"/>
            <a:ext cx="42291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163820" y="4076700"/>
            <a:ext cx="42291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69355" y="4076700"/>
            <a:ext cx="42291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945" y="1537970"/>
            <a:ext cx="11478260" cy="3781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32040" y="1933575"/>
            <a:ext cx="42291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58665" y="3717925"/>
            <a:ext cx="61214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423795"/>
            <a:ext cx="11277600" cy="2009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25870" y="2508885"/>
            <a:ext cx="42291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2515" y="2527935"/>
            <a:ext cx="74358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0310" y="2508885"/>
            <a:ext cx="98933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89015" y="3028315"/>
            <a:ext cx="73469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78395" y="3028315"/>
            <a:ext cx="100838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57005" y="3028315"/>
            <a:ext cx="83883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89015" y="3528695"/>
            <a:ext cx="73406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78395" y="3528695"/>
            <a:ext cx="135191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21165" y="3528695"/>
            <a:ext cx="1396365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552575"/>
            <a:ext cx="11696700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0230" y="4598670"/>
            <a:ext cx="62166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221740"/>
            <a:ext cx="10963275" cy="556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133600"/>
            <a:ext cx="11553825" cy="2590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30865" y="4017645"/>
            <a:ext cx="62166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4525" y="1633220"/>
            <a:ext cx="836295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43050"/>
            <a:ext cx="11610975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WPS 演示</Application>
  <PresentationFormat>宽屏</PresentationFormat>
  <Paragraphs>24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101</cp:revision>
  <dcterms:created xsi:type="dcterms:W3CDTF">2015-09-16T06:44:00Z</dcterms:created>
  <dcterms:modified xsi:type="dcterms:W3CDTF">2025-10-24T07:12:10Z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