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302" r:id="rId3"/>
    <p:sldId id="303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317" r:id="rId19"/>
    <p:sldId id="318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386205"/>
            <a:ext cx="116586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170" y="3086735"/>
            <a:ext cx="5915025" cy="111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534795"/>
            <a:ext cx="10077450" cy="4362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7770" y="1534795"/>
            <a:ext cx="1165860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2477135"/>
            <a:ext cx="1165860" cy="586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666875"/>
            <a:ext cx="1086802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37300" y="4488180"/>
            <a:ext cx="117919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743075"/>
            <a:ext cx="10868025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17205" y="2653030"/>
            <a:ext cx="1364615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076450"/>
            <a:ext cx="1151572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162175"/>
            <a:ext cx="10858500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46425" y="2874010"/>
            <a:ext cx="8378190" cy="794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6825" y="3829685"/>
            <a:ext cx="4761230" cy="794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147570"/>
            <a:ext cx="10906125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54040" y="2147570"/>
            <a:ext cx="1990725" cy="63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82310" y="3985260"/>
            <a:ext cx="2730500" cy="633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730" y="1371600"/>
            <a:ext cx="10925175" cy="5314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88070" y="3230245"/>
            <a:ext cx="277495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8275" y="4076700"/>
            <a:ext cx="7788275" cy="702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9395" y="5843270"/>
            <a:ext cx="7788275" cy="702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971675"/>
            <a:ext cx="10906125" cy="291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04155" y="3735705"/>
            <a:ext cx="5010150" cy="1048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471420"/>
            <a:ext cx="11515725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64285"/>
            <a:ext cx="11496675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66545"/>
            <a:ext cx="1158240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2128520"/>
            <a:ext cx="925830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664" y="1867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35" y="2263775"/>
            <a:ext cx="594995" cy="516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85595"/>
            <a:ext cx="1165860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567815"/>
            <a:ext cx="1013460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07915" y="2622550"/>
            <a:ext cx="270383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21435"/>
            <a:ext cx="10934700" cy="536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34285" y="2184400"/>
            <a:ext cx="2105660" cy="638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8380" y="1270000"/>
            <a:ext cx="10039350" cy="5248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60995" y="1383030"/>
            <a:ext cx="63817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7030" y="5087620"/>
            <a:ext cx="63817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</Words>
  <Application>WPS 演示</Application>
  <PresentationFormat>宽屏</PresentationFormat>
  <Paragraphs>32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101</cp:revision>
  <dcterms:created xsi:type="dcterms:W3CDTF">2015-09-16T06:44:00Z</dcterms:created>
  <dcterms:modified xsi:type="dcterms:W3CDTF">2025-10-24T12:00:15Z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