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4" r:id="rId27"/>
    <p:sldId id="415" r:id="rId28"/>
    <p:sldId id="416" r:id="rId29"/>
    <p:sldId id="417" r:id="rId30"/>
    <p:sldId id="418" r:id="rId31"/>
    <p:sldId id="419" r:id="rId32"/>
    <p:sldId id="420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8175" y="3298190"/>
            <a:ext cx="5476875" cy="838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5605" y="4448810"/>
            <a:ext cx="37814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76070"/>
            <a:ext cx="1164907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71320"/>
            <a:ext cx="1089660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1780" y="2780665"/>
            <a:ext cx="603885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71930"/>
            <a:ext cx="1097280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40485"/>
            <a:ext cx="11544300" cy="518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8020" y="5912485"/>
            <a:ext cx="67945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40180"/>
            <a:ext cx="10782300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18945"/>
            <a:ext cx="11515725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4335" y="3436620"/>
            <a:ext cx="698500" cy="1028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2166620"/>
            <a:ext cx="88868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43660"/>
            <a:ext cx="1152525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9265" y="3230880"/>
            <a:ext cx="59499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62175"/>
            <a:ext cx="11553825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0555" y="4076700"/>
            <a:ext cx="5613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680845"/>
            <a:ext cx="1060132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88110"/>
            <a:ext cx="11610975" cy="4514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670" y="5901690"/>
            <a:ext cx="10858500" cy="59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94365" y="5901690"/>
            <a:ext cx="614680" cy="591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99895"/>
            <a:ext cx="11553825" cy="3457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95940" y="4532630"/>
            <a:ext cx="655955" cy="624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633220"/>
            <a:ext cx="105918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41120"/>
            <a:ext cx="11544300" cy="546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5980" y="2169795"/>
            <a:ext cx="120904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91285"/>
            <a:ext cx="11563350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32355" y="4292600"/>
            <a:ext cx="1264285" cy="592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1514475"/>
            <a:ext cx="10048875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9875" y="1659255"/>
            <a:ext cx="679450" cy="59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40815"/>
            <a:ext cx="1154430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2074545"/>
            <a:ext cx="9496425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01114" y="22642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64615"/>
            <a:ext cx="11515725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424940"/>
            <a:ext cx="1073467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9605" y="1337945"/>
            <a:ext cx="54292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2263775"/>
            <a:ext cx="353885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8125" y="5108575"/>
            <a:ext cx="214058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6600" y="4238625"/>
            <a:ext cx="1725930" cy="592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48435"/>
            <a:ext cx="10648950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30545" y="4220845"/>
            <a:ext cx="2134870" cy="591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03550" y="5096510"/>
            <a:ext cx="1237615" cy="64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67485"/>
            <a:ext cx="116014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819275"/>
            <a:ext cx="964882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265" y="1316990"/>
            <a:ext cx="10601325" cy="5514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4450" y="2302510"/>
            <a:ext cx="50927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72565"/>
            <a:ext cx="106299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01803" y="562912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814195"/>
            <a:ext cx="10325100" cy="322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95730"/>
            <a:ext cx="11477625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0555" y="3230880"/>
            <a:ext cx="56261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10970"/>
            <a:ext cx="1162050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8940" y="3428365"/>
            <a:ext cx="7835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50010"/>
            <a:ext cx="10953750" cy="530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43660"/>
            <a:ext cx="1149667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95940" y="5153660"/>
            <a:ext cx="7169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150" y="1724025"/>
            <a:ext cx="826770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120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2025-10-23T12:59:37Z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