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5" r:id="rId27"/>
    <p:sldId id="416" r:id="rId28"/>
    <p:sldId id="417" r:id="rId29"/>
    <p:sldId id="418" r:id="rId30"/>
    <p:sldId id="419" r:id="rId31"/>
    <p:sldId id="420" r:id="rId32"/>
    <p:sldId id="421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205" y="1390650"/>
            <a:ext cx="117062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445" y="3147060"/>
            <a:ext cx="6848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90370"/>
            <a:ext cx="1087755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4070" y="1690370"/>
            <a:ext cx="1331595" cy="57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5600" y="3580765"/>
            <a:ext cx="1331595" cy="57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566670"/>
            <a:ext cx="11001375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4620" y="2566670"/>
            <a:ext cx="1301115" cy="63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0495" y="3529330"/>
            <a:ext cx="6630670" cy="643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86840"/>
            <a:ext cx="1150620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358330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7155"/>
            <a:ext cx="1154430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6585" y="329247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143125"/>
            <a:ext cx="1166812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15544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18920"/>
            <a:ext cx="1102042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71600"/>
            <a:ext cx="116490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5455" y="383857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71295"/>
            <a:ext cx="106775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8595"/>
            <a:ext cx="11544300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5635" y="334645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61845"/>
            <a:ext cx="1155382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4980" y="314960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75715"/>
            <a:ext cx="11525250" cy="551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2038350"/>
            <a:ext cx="768667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3820"/>
            <a:ext cx="1150620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2496820"/>
            <a:ext cx="632460" cy="521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97000"/>
            <a:ext cx="10715625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33525"/>
            <a:ext cx="116109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966595"/>
            <a:ext cx="10744200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3900" y="2118360"/>
            <a:ext cx="223012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8705" y="4238625"/>
            <a:ext cx="156845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440180"/>
            <a:ext cx="10620375" cy="4981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43720" y="1440180"/>
            <a:ext cx="1510665" cy="56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5170" y="3646805"/>
            <a:ext cx="1510665" cy="56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6680" y="5792470"/>
            <a:ext cx="2446020" cy="56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3720" y="580136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28825"/>
            <a:ext cx="1158240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22084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57325"/>
            <a:ext cx="1066800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72235"/>
            <a:ext cx="1160145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3555" y="535622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88110"/>
            <a:ext cx="107156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57095"/>
            <a:ext cx="11487150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31489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42720"/>
            <a:ext cx="105822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76375"/>
            <a:ext cx="106680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6875"/>
            <a:ext cx="1150620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26663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9070"/>
            <a:ext cx="11572875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151257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604645"/>
            <a:ext cx="104108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3675" y="2637790"/>
            <a:ext cx="2040890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5665" y="360489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3420" y="4512945"/>
            <a:ext cx="115252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195195"/>
            <a:ext cx="10429875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05955" y="2410460"/>
            <a:ext cx="112331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3990" y="3582035"/>
            <a:ext cx="203898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04070" y="358965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10970"/>
            <a:ext cx="11525250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2920" y="360172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" y="1300480"/>
            <a:ext cx="11468100" cy="15335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305" y="2898140"/>
            <a:ext cx="8867775" cy="387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120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2025-10-24T01:57:56Z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