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302" r:id="rId3"/>
    <p:sldId id="542" r:id="rId5"/>
    <p:sldId id="543" r:id="rId6"/>
    <p:sldId id="544" r:id="rId7"/>
    <p:sldId id="545" r:id="rId8"/>
    <p:sldId id="546" r:id="rId9"/>
    <p:sldId id="547" r:id="rId10"/>
    <p:sldId id="548" r:id="rId11"/>
    <p:sldId id="549" r:id="rId12"/>
    <p:sldId id="550" r:id="rId13"/>
    <p:sldId id="551" r:id="rId14"/>
    <p:sldId id="552" r:id="rId15"/>
    <p:sldId id="553" r:id="rId16"/>
    <p:sldId id="554" r:id="rId17"/>
    <p:sldId id="555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005" y="1358265"/>
            <a:ext cx="11696700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3056255"/>
            <a:ext cx="55816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396365"/>
            <a:ext cx="1071562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9920" y="2133600"/>
            <a:ext cx="839152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1564005"/>
            <a:ext cx="972502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58505" y="1433830"/>
            <a:ext cx="279590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1015" y="2454910"/>
            <a:ext cx="540512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2099945"/>
            <a:ext cx="1060132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2105025"/>
            <a:ext cx="970597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5430" y="3070225"/>
            <a:ext cx="18954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680" y="1479550"/>
            <a:ext cx="10610850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74430" y="4420235"/>
            <a:ext cx="25120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3370" y="5468620"/>
            <a:ext cx="72110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19250"/>
            <a:ext cx="11506200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3535" y="459994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823720"/>
            <a:ext cx="9334500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1657350"/>
            <a:ext cx="89439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171700"/>
            <a:ext cx="114871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9270" y="1476375"/>
            <a:ext cx="35528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590675"/>
            <a:ext cx="1058227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28535" y="143383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68675" y="3436620"/>
            <a:ext cx="80187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95400" y="4467225"/>
            <a:ext cx="35191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2124075"/>
            <a:ext cx="1062037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5380" y="3002280"/>
            <a:ext cx="152971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09725"/>
            <a:ext cx="115062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WPS 演示</Application>
  <PresentationFormat>宽屏</PresentationFormat>
  <Paragraphs>56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98</cp:revision>
  <dcterms:created xsi:type="dcterms:W3CDTF">2015-09-16T06:44:00Z</dcterms:created>
  <dcterms:modified xsi:type="dcterms:W3CDTF">2025-10-24T06:54:01Z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