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02" r:id="rId3"/>
    <p:sldId id="453" r:id="rId4"/>
    <p:sldId id="454" r:id="rId5"/>
    <p:sldId id="455" r:id="rId6"/>
    <p:sldId id="456" r:id="rId7"/>
    <p:sldId id="457" r:id="rId8"/>
    <p:sldId id="45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523" r:id="rId17"/>
    <p:sldId id="466" r:id="rId18"/>
    <p:sldId id="497" r:id="rId19"/>
    <p:sldId id="468" r:id="rId20"/>
    <p:sldId id="469" r:id="rId21"/>
    <p:sldId id="470" r:id="rId22"/>
    <p:sldId id="471" r:id="rId23"/>
    <p:sldId id="472" r:id="rId24"/>
    <p:sldId id="473" r:id="rId25"/>
    <p:sldId id="474" r:id="rId26"/>
    <p:sldId id="475" r:id="rId27"/>
    <p:sldId id="476" r:id="rId28"/>
    <p:sldId id="477" r:id="rId29"/>
    <p:sldId id="478" r:id="rId30"/>
    <p:sldId id="479" r:id="rId31"/>
    <p:sldId id="480" r:id="rId32"/>
    <p:sldId id="481" r:id="rId33"/>
    <p:sldId id="482" r:id="rId34"/>
    <p:sldId id="483" r:id="rId35"/>
    <p:sldId id="484" r:id="rId36"/>
    <p:sldId id="485" r:id="rId37"/>
    <p:sldId id="486" r:id="rId38"/>
    <p:sldId id="487" r:id="rId39"/>
    <p:sldId id="488" r:id="rId40"/>
    <p:sldId id="489" r:id="rId41"/>
    <p:sldId id="490" r:id="rId42"/>
    <p:sldId id="491" r:id="rId43"/>
    <p:sldId id="492" r:id="rId4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6" d="100"/>
          <a:sy n="106" d="100"/>
        </p:scale>
        <p:origin x="1206" y="102"/>
      </p:cViewPr>
      <p:guideLst>
        <p:guide orient="horz" pos="217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2580" y="2733040"/>
            <a:ext cx="70104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62405"/>
            <a:ext cx="11210925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57230" y="2150745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566545"/>
            <a:ext cx="112299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13745" y="1253490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945" y="1709420"/>
            <a:ext cx="951547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71320"/>
            <a:ext cx="11258550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75645" y="4627245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2000250"/>
            <a:ext cx="982027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20315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2165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7045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0975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15380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9785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86090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41130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95535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02950" y="3653790"/>
            <a:ext cx="50927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2533650"/>
            <a:ext cx="11268075" cy="17907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576989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47574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55624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301774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04439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269004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49114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94629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097294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957719" y="36536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48765"/>
            <a:ext cx="11239500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809750"/>
            <a:ext cx="10648950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50125" y="2954020"/>
            <a:ext cx="239839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95420" y="4305935"/>
            <a:ext cx="88646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490470"/>
            <a:ext cx="10696575" cy="1876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26635" y="3644265"/>
            <a:ext cx="114236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718945"/>
            <a:ext cx="1051560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98465" y="3023870"/>
            <a:ext cx="4468495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6580" y="4428490"/>
            <a:ext cx="183197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138045"/>
            <a:ext cx="11258550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447800"/>
            <a:ext cx="1128712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2181225"/>
            <a:ext cx="10629900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95005" y="3303905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2147570"/>
            <a:ext cx="10591800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58325" y="1912620"/>
            <a:ext cx="193294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1930" y="2612390"/>
            <a:ext cx="235775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4200" y="3289300"/>
            <a:ext cx="445833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1930" y="3989070"/>
            <a:ext cx="445833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2486025"/>
            <a:ext cx="10610850" cy="1885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51935" y="3653790"/>
            <a:ext cx="73533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431290"/>
            <a:ext cx="10639425" cy="5143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26555" y="1896110"/>
            <a:ext cx="113220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519045"/>
            <a:ext cx="112776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5645" y="1125855"/>
            <a:ext cx="8220075" cy="561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2124075"/>
            <a:ext cx="1058227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33255" y="1895475"/>
            <a:ext cx="88709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2535" y="3993515"/>
            <a:ext cx="187071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299845"/>
            <a:ext cx="1062037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6805" y="1781810"/>
            <a:ext cx="131191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7315" y="2735580"/>
            <a:ext cx="546989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0380" y="3547110"/>
            <a:ext cx="63182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8220" y="4965065"/>
            <a:ext cx="368363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985" y="2176145"/>
            <a:ext cx="106870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4319270"/>
            <a:ext cx="600075" cy="36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01175" y="2680335"/>
            <a:ext cx="212534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395" y="3360420"/>
            <a:ext cx="394906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304925"/>
            <a:ext cx="11229975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2661285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1786890"/>
            <a:ext cx="877252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2486025"/>
            <a:ext cx="10658475" cy="1885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9620" y="2302510"/>
            <a:ext cx="309880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090" y="3001645"/>
            <a:ext cx="208978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6240" y="3780790"/>
            <a:ext cx="2692400" cy="53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833245"/>
            <a:ext cx="10677525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6785" y="2992120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93045" y="3030220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771650"/>
            <a:ext cx="1062990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5406390"/>
            <a:ext cx="10439400" cy="54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9070" y="3426460"/>
            <a:ext cx="320294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300" y="4324985"/>
            <a:ext cx="159575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18830" y="3453130"/>
            <a:ext cx="26257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6280" y="5222240"/>
            <a:ext cx="161417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3730" y="5236210"/>
            <a:ext cx="161417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530350"/>
            <a:ext cx="1119187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16380"/>
            <a:ext cx="10668000" cy="4686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95005" y="1347470"/>
            <a:ext cx="131191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88905" y="3408045"/>
            <a:ext cx="131191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175" y="4107180"/>
            <a:ext cx="131191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7255" y="5619115"/>
            <a:ext cx="616966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509520"/>
            <a:ext cx="1064895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316990"/>
            <a:ext cx="10687050" cy="55149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11010" y="2566035"/>
            <a:ext cx="228409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4845" y="5165725"/>
            <a:ext cx="97155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4315" y="5920105"/>
            <a:ext cx="66040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40180"/>
            <a:ext cx="10629900" cy="4981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53410" y="2595245"/>
            <a:ext cx="525208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32320" y="4519295"/>
            <a:ext cx="427863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0185" y="5303520"/>
            <a:ext cx="842708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497330"/>
            <a:ext cx="10591800" cy="4867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5865" y="2707005"/>
            <a:ext cx="174688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166620"/>
            <a:ext cx="11277600" cy="252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0080" y="2661285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776095"/>
            <a:ext cx="11277600" cy="3305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21330" y="4379595"/>
            <a:ext cx="534670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633220"/>
            <a:ext cx="10658475" cy="3590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8020" y="2860040"/>
            <a:ext cx="10856595" cy="236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428875"/>
            <a:ext cx="10677525" cy="2000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6920" y="2282825"/>
            <a:ext cx="10970895" cy="2446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804670"/>
            <a:ext cx="11210925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3804920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514600"/>
            <a:ext cx="11334750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28020" y="3108325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96695"/>
            <a:ext cx="1122997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90555" y="2056130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499995"/>
            <a:ext cx="11239500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245" y="4357370"/>
            <a:ext cx="8810625" cy="113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24515" y="2331085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77010"/>
            <a:ext cx="1123950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9130" y="2056765"/>
            <a:ext cx="6318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95</cp:revision>
  <dcterms:created xsi:type="dcterms:W3CDTF">2015-09-16T06:44:00Z</dcterms:created>
  <dcterms:modified xsi:type="dcterms:W3CDTF">2025-10-24T09:31:02Z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