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415" r:id="rId3"/>
    <p:sldId id="392" r:id="rId4"/>
    <p:sldId id="393" r:id="rId5"/>
    <p:sldId id="394" r:id="rId6"/>
    <p:sldId id="395" r:id="rId7"/>
    <p:sldId id="396" r:id="rId8"/>
    <p:sldId id="397" r:id="rId9"/>
    <p:sldId id="398" r:id="rId10"/>
    <p:sldId id="399" r:id="rId11"/>
    <p:sldId id="400" r:id="rId12"/>
    <p:sldId id="401" r:id="rId13"/>
    <p:sldId id="402" r:id="rId14"/>
    <p:sldId id="403" r:id="rId15"/>
    <p:sldId id="404" r:id="rId16"/>
    <p:sldId id="405" r:id="rId17"/>
    <p:sldId id="406" r:id="rId18"/>
    <p:sldId id="407" r:id="rId19"/>
    <p:sldId id="408" r:id="rId20"/>
    <p:sldId id="409" r:id="rId21"/>
    <p:sldId id="410" r:id="rId22"/>
    <p:sldId id="411" r:id="rId23"/>
    <p:sldId id="412" r:id="rId24"/>
    <p:sldId id="439" r:id="rId25"/>
    <p:sldId id="440" r:id="rId26"/>
    <p:sldId id="441" r:id="rId27"/>
    <p:sldId id="442" r:id="rId28"/>
    <p:sldId id="443" r:id="rId29"/>
    <p:sldId id="444" r:id="rId30"/>
    <p:sldId id="445" r:id="rId31"/>
    <p:sldId id="446" r:id="rId32"/>
    <p:sldId id="447" r:id="rId33"/>
    <p:sldId id="448" r:id="rId34"/>
    <p:sldId id="449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382395"/>
            <a:ext cx="11706225" cy="1295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061970"/>
            <a:ext cx="46101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6055" y="4272280"/>
            <a:ext cx="42005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576070"/>
            <a:ext cx="11001375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1540" y="1730375"/>
            <a:ext cx="152971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7770" y="3743325"/>
            <a:ext cx="152971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91920"/>
            <a:ext cx="11630025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461962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33525"/>
            <a:ext cx="1153477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5465" y="266319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54150"/>
            <a:ext cx="1094422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728470"/>
            <a:ext cx="1155382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042795"/>
            <a:ext cx="11591925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7675" y="306133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15415"/>
            <a:ext cx="1146810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7675" y="334073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29055"/>
            <a:ext cx="11649075" cy="2609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955" y="4282440"/>
            <a:ext cx="10201275" cy="1590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830" y="320294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090420"/>
            <a:ext cx="1144905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3880" y="396811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1576070"/>
            <a:ext cx="806767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01445"/>
            <a:ext cx="11572875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6880" y="555815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11910"/>
            <a:ext cx="11477625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590675"/>
            <a:ext cx="1062990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77605" y="1443990"/>
            <a:ext cx="151892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60" y="3542665"/>
            <a:ext cx="190627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2576195"/>
            <a:ext cx="10639425" cy="1704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64955" y="3427730"/>
            <a:ext cx="132969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562100"/>
            <a:ext cx="1058227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8585" y="3542665"/>
            <a:ext cx="124777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109470"/>
            <a:ext cx="1152525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7720" y="1285875"/>
            <a:ext cx="549592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905" y="1326515"/>
            <a:ext cx="10715625" cy="1819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3357880"/>
            <a:ext cx="10629900" cy="2847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1580" y="1326515"/>
            <a:ext cx="495046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1940" y="2382520"/>
            <a:ext cx="403352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26105" y="540131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392555"/>
            <a:ext cx="10601325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77455" y="2323465"/>
            <a:ext cx="377507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3385185"/>
            <a:ext cx="147256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0160" y="4450080"/>
            <a:ext cx="245173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315" y="5508625"/>
            <a:ext cx="528764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" y="1377950"/>
            <a:ext cx="10572750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93690" y="230441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4885" y="4469130"/>
            <a:ext cx="51771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05890" y="5527040"/>
            <a:ext cx="32296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66875"/>
            <a:ext cx="114490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45235"/>
            <a:ext cx="10820400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1381125"/>
            <a:ext cx="956310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85900"/>
            <a:ext cx="1072515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20685" y="1339850"/>
            <a:ext cx="185039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3720" y="3484880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315" y="4552315"/>
            <a:ext cx="647192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971675"/>
            <a:ext cx="10658475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5865" y="4005580"/>
            <a:ext cx="253047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325245"/>
            <a:ext cx="10696575" cy="4924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72310" y="3340735"/>
            <a:ext cx="74485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5145" y="4455795"/>
            <a:ext cx="292798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66875"/>
            <a:ext cx="115538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266636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33270"/>
            <a:ext cx="11544300" cy="2790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7220" y="426466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552575"/>
            <a:ext cx="1102995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2128520"/>
            <a:ext cx="1057275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49070"/>
            <a:ext cx="115443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405" y="1635760"/>
            <a:ext cx="10982325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27045" y="2637790"/>
            <a:ext cx="1330960" cy="653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>宽屏</PresentationFormat>
  <Paragraphs>128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2025-10-24T02:06:39Z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