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1455" y="3277870"/>
            <a:ext cx="435864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13180"/>
            <a:ext cx="11658600" cy="39433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735" y="5263515"/>
            <a:ext cx="8543925" cy="151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2150" y="222123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747520"/>
            <a:ext cx="11572875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49890" y="455041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638300"/>
            <a:ext cx="108680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200275"/>
            <a:ext cx="109728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099945"/>
            <a:ext cx="11544300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423672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195195"/>
            <a:ext cx="11734800" cy="2466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2920" y="410273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21435"/>
            <a:ext cx="10877550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330960"/>
            <a:ext cx="11687175" cy="1743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85" y="3287395"/>
            <a:ext cx="10906125" cy="2400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512826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20495"/>
            <a:ext cx="1078230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38300"/>
            <a:ext cx="11496675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4660265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947545"/>
            <a:ext cx="1140142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33194" y="2887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95570" y="3436620"/>
            <a:ext cx="7366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76135" y="3417570"/>
            <a:ext cx="7366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7480" y="3436620"/>
            <a:ext cx="7366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444625"/>
            <a:ext cx="1073467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571625"/>
            <a:ext cx="1068705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62100"/>
            <a:ext cx="1154430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363345"/>
            <a:ext cx="10677525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61605" y="4650740"/>
            <a:ext cx="925830" cy="532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339850"/>
            <a:ext cx="10744200" cy="489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06035" y="2392045"/>
            <a:ext cx="6245860" cy="59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70990" y="3479800"/>
            <a:ext cx="3732530" cy="59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26480" y="5530850"/>
            <a:ext cx="3732530" cy="59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33525"/>
            <a:ext cx="116490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7959" y="33799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39434" y="33520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0205" y="3856990"/>
            <a:ext cx="6324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79770" y="4416425"/>
            <a:ext cx="6324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03055" y="4416425"/>
            <a:ext cx="6324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732915"/>
            <a:ext cx="982980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73554" y="29354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9565" y="2964180"/>
            <a:ext cx="5949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61460" y="4416425"/>
            <a:ext cx="12433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960" y="1330960"/>
            <a:ext cx="6734175" cy="1285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2780665"/>
            <a:ext cx="9029700" cy="8477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570" y="3746500"/>
            <a:ext cx="114871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070" y="5581650"/>
            <a:ext cx="66040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49705"/>
            <a:ext cx="11620500" cy="4819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366141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023745"/>
            <a:ext cx="11630025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91055" y="3047365"/>
            <a:ext cx="1341120" cy="587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35935" y="4076700"/>
            <a:ext cx="1341120" cy="587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09395"/>
            <a:ext cx="11572875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0070" y="3727450"/>
            <a:ext cx="63246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95120"/>
            <a:ext cx="1092517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WPS 演示</Application>
  <PresentationFormat>宽屏</PresentationFormat>
  <Paragraphs>92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2025-10-24T01:48:07Z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