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3"/>
    <p:sldId id="453" r:id="rId4"/>
    <p:sldId id="523" r:id="rId5"/>
    <p:sldId id="524" r:id="rId6"/>
    <p:sldId id="525" r:id="rId7"/>
    <p:sldId id="526" r:id="rId8"/>
    <p:sldId id="527" r:id="rId9"/>
    <p:sldId id="528" r:id="rId10"/>
    <p:sldId id="529" r:id="rId11"/>
    <p:sldId id="530" r:id="rId12"/>
    <p:sldId id="531" r:id="rId13"/>
    <p:sldId id="532" r:id="rId14"/>
    <p:sldId id="533" r:id="rId15"/>
    <p:sldId id="576" r:id="rId16"/>
    <p:sldId id="534" r:id="rId17"/>
    <p:sldId id="535" r:id="rId18"/>
    <p:sldId id="536" r:id="rId19"/>
    <p:sldId id="537" r:id="rId20"/>
    <p:sldId id="538" r:id="rId21"/>
    <p:sldId id="539" r:id="rId22"/>
    <p:sldId id="540" r:id="rId23"/>
    <p:sldId id="541" r:id="rId24"/>
    <p:sldId id="542" r:id="rId25"/>
    <p:sldId id="543" r:id="rId26"/>
    <p:sldId id="544" r:id="rId27"/>
    <p:sldId id="545" r:id="rId28"/>
    <p:sldId id="546" r:id="rId29"/>
    <p:sldId id="547" r:id="rId30"/>
    <p:sldId id="548" r:id="rId31"/>
    <p:sldId id="549" r:id="rId32"/>
    <p:sldId id="550" r:id="rId33"/>
    <p:sldId id="551" r:id="rId34"/>
    <p:sldId id="552" r:id="rId35"/>
    <p:sldId id="553" r:id="rId36"/>
    <p:sldId id="554" r:id="rId37"/>
    <p:sldId id="555" r:id="rId38"/>
    <p:sldId id="556" r:id="rId39"/>
    <p:sldId id="557" r:id="rId40"/>
    <p:sldId id="558" r:id="rId41"/>
    <p:sldId id="559" r:id="rId4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3770" y="3019425"/>
            <a:ext cx="77438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2080895"/>
            <a:ext cx="11306175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99445" y="4135120"/>
            <a:ext cx="66040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570" y="2076450"/>
            <a:ext cx="10182225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890" y="1395730"/>
            <a:ext cx="675322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4406900"/>
            <a:ext cx="11258550" cy="1219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3405" y="4919980"/>
            <a:ext cx="66040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419225"/>
            <a:ext cx="10687050" cy="5189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2524125"/>
            <a:ext cx="11268075" cy="1809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16810" y="3568700"/>
            <a:ext cx="64135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76600" y="3568700"/>
            <a:ext cx="64135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7045" y="3568700"/>
            <a:ext cx="64135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60975" y="3568700"/>
            <a:ext cx="64135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81420" y="3568700"/>
            <a:ext cx="64135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12635" y="3568700"/>
            <a:ext cx="64135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10525" y="3540125"/>
            <a:ext cx="64135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59545" y="3540125"/>
            <a:ext cx="64135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061575" y="3540125"/>
            <a:ext cx="64135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808335" y="3540125"/>
            <a:ext cx="64135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439545"/>
            <a:ext cx="11239500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699895"/>
            <a:ext cx="10677525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63305" y="1602740"/>
            <a:ext cx="159639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87025" y="2320925"/>
            <a:ext cx="101092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3015" y="3083560"/>
            <a:ext cx="101092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4505" y="4466590"/>
            <a:ext cx="660400" cy="614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2076450"/>
            <a:ext cx="10620375" cy="2705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37485" y="2642870"/>
            <a:ext cx="1009015" cy="614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27960" y="3351530"/>
            <a:ext cx="2350135" cy="614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371600"/>
            <a:ext cx="11249025" cy="411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29680" y="1782445"/>
            <a:ext cx="66040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54115" y="4041140"/>
            <a:ext cx="106489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409825"/>
            <a:ext cx="10668000" cy="2038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83150" y="3814445"/>
            <a:ext cx="137795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814195"/>
            <a:ext cx="11268075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933575"/>
            <a:ext cx="10458450" cy="2990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39355" y="4305300"/>
            <a:ext cx="66040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438400"/>
            <a:ext cx="10668000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5945" y="4580255"/>
            <a:ext cx="4133850" cy="51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96170" y="2438400"/>
            <a:ext cx="991235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0505" y="3893820"/>
            <a:ext cx="991235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490345"/>
            <a:ext cx="1125855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810" y="1183005"/>
            <a:ext cx="9163050" cy="556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510665"/>
            <a:ext cx="10629900" cy="426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99860" y="1309370"/>
            <a:ext cx="1019175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60515" y="2754630"/>
            <a:ext cx="1416050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7710" y="3501390"/>
            <a:ext cx="1246505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7615" y="4247515"/>
            <a:ext cx="1076960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99455" y="4984750"/>
            <a:ext cx="1606550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2471420"/>
            <a:ext cx="10620375" cy="1914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86345" y="2264410"/>
            <a:ext cx="1586230" cy="585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14930" y="3700780"/>
            <a:ext cx="2493645" cy="585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419225"/>
            <a:ext cx="11229975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890395"/>
            <a:ext cx="10610850" cy="3076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89550" y="1734185"/>
            <a:ext cx="1037590" cy="605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27085" y="3274695"/>
            <a:ext cx="2973705" cy="605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3830" y="4079240"/>
            <a:ext cx="346710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657350"/>
            <a:ext cx="10620375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52235" y="2113280"/>
            <a:ext cx="16998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03375" y="2878455"/>
            <a:ext cx="440309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9350" y="4589780"/>
            <a:ext cx="239903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452880"/>
            <a:ext cx="11210925" cy="423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03065" y="5005070"/>
            <a:ext cx="934085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861820"/>
            <a:ext cx="11210925" cy="3133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4515" y="1782445"/>
            <a:ext cx="613410" cy="688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32795" y="3757930"/>
            <a:ext cx="613410" cy="688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057400"/>
            <a:ext cx="10668000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73555" y="2632710"/>
            <a:ext cx="1406525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628775"/>
            <a:ext cx="10687050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28885" y="3569335"/>
            <a:ext cx="11988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5055" y="4373245"/>
            <a:ext cx="545147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496060"/>
            <a:ext cx="10687050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770" y="1771650"/>
            <a:ext cx="10029825" cy="331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25850" y="3616325"/>
            <a:ext cx="347599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88995" y="4324985"/>
            <a:ext cx="347599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960" y="2822575"/>
            <a:ext cx="279527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6155" y="1447800"/>
            <a:ext cx="10048875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290" y="3640455"/>
            <a:ext cx="10820400" cy="2790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81975" y="1348105"/>
            <a:ext cx="285305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300" y="2132330"/>
            <a:ext cx="1023302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660" y="2898140"/>
            <a:ext cx="494093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6790" y="5003800"/>
            <a:ext cx="623824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8945" y="5741035"/>
            <a:ext cx="492506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524635"/>
            <a:ext cx="10629900" cy="4095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44820" y="4324350"/>
            <a:ext cx="600964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2340" y="5048250"/>
            <a:ext cx="2069465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776095"/>
            <a:ext cx="11229975" cy="330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195" y="1621155"/>
            <a:ext cx="932497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743075"/>
            <a:ext cx="10668000" cy="3371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11655" y="2189480"/>
            <a:ext cx="1245870" cy="680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90865" y="2917825"/>
            <a:ext cx="925195" cy="680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680845"/>
            <a:ext cx="10706100" cy="3495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2950" y="1403985"/>
            <a:ext cx="10838815" cy="3855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435100"/>
            <a:ext cx="11239500" cy="4705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61980" y="2661285"/>
            <a:ext cx="66040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2233295"/>
            <a:ext cx="10820400" cy="2390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5800" y="1924050"/>
            <a:ext cx="11084560" cy="298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2552700"/>
            <a:ext cx="11315700" cy="1752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8970" y="3046095"/>
            <a:ext cx="66040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14145"/>
            <a:ext cx="11277600" cy="4029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3880" y="1895475"/>
            <a:ext cx="66040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520825"/>
            <a:ext cx="11277600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61980" y="2661285"/>
            <a:ext cx="66040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2085975"/>
            <a:ext cx="11258550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61980" y="2661285"/>
            <a:ext cx="66040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387475"/>
            <a:ext cx="11287125" cy="494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14990" y="1186815"/>
            <a:ext cx="66040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97</cp:revision>
  <dcterms:created xsi:type="dcterms:W3CDTF">2015-09-16T06:44:00Z</dcterms:created>
  <dcterms:modified xsi:type="dcterms:W3CDTF">2025-10-24T09:07:02Z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