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390650"/>
            <a:ext cx="11706225" cy="1295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665" y="3143250"/>
            <a:ext cx="9645015" cy="588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68755"/>
            <a:ext cx="11458575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6415" y="461962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562225"/>
            <a:ext cx="11563350" cy="1733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725" y="4295775"/>
            <a:ext cx="10953750" cy="78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2930" y="429577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2080895"/>
            <a:ext cx="980122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81150"/>
            <a:ext cx="109347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066925"/>
            <a:ext cx="11029950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99870"/>
            <a:ext cx="11582400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70340" y="3484880"/>
            <a:ext cx="281622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3555" y="4505960"/>
            <a:ext cx="272034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571625"/>
            <a:ext cx="10953750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34845" y="2531110"/>
            <a:ext cx="149669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6230" y="3561715"/>
            <a:ext cx="36360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125" y="4550410"/>
            <a:ext cx="251269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77950"/>
            <a:ext cx="11515725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4305" y="4620260"/>
            <a:ext cx="222821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4315" y="4610735"/>
            <a:ext cx="222821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406525"/>
            <a:ext cx="970597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3645" y="2014220"/>
            <a:ext cx="974407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19225"/>
            <a:ext cx="11610975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6415" y="461962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880870"/>
            <a:ext cx="108108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" y="2547620"/>
            <a:ext cx="11830050" cy="1762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9445" y="348488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409700"/>
            <a:ext cx="1035367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609850"/>
            <a:ext cx="11496675" cy="163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7675" y="358013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1743075"/>
            <a:ext cx="795337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562100"/>
            <a:ext cx="1086802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2585720"/>
            <a:ext cx="10582275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WPS 演示</Application>
  <PresentationFormat>宽屏</PresentationFormat>
  <Paragraphs>72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2025-10-24T04:16:15Z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