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15" r:id="rId3"/>
    <p:sldId id="392" r:id="rId4"/>
    <p:sldId id="393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402" r:id="rId14"/>
    <p:sldId id="403" r:id="rId15"/>
    <p:sldId id="404" r:id="rId16"/>
    <p:sldId id="405" r:id="rId17"/>
    <p:sldId id="406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390650"/>
            <a:ext cx="11706225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072130"/>
            <a:ext cx="7343775" cy="714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5725" y="4497070"/>
            <a:ext cx="917257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960" y="4449445"/>
            <a:ext cx="21336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28775"/>
            <a:ext cx="1154430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7675" y="256857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43660"/>
            <a:ext cx="109537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20495"/>
            <a:ext cx="11487150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7675" y="334073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95120"/>
            <a:ext cx="1098232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09725"/>
            <a:ext cx="11572875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4205" y="438340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96365"/>
            <a:ext cx="1098232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6685" y="114173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6085" y="420306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87170"/>
            <a:ext cx="1095375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8020" y="129286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9235" y="2323465"/>
            <a:ext cx="121729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1430" y="3277870"/>
            <a:ext cx="223774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92860"/>
            <a:ext cx="11553825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9445" y="604329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04975"/>
            <a:ext cx="1156335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461962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566545"/>
            <a:ext cx="1072515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33525"/>
            <a:ext cx="115347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2085975"/>
            <a:ext cx="10848975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1620" y="224726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43025"/>
            <a:ext cx="11601450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5940" y="495173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714500"/>
            <a:ext cx="1049655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07465"/>
            <a:ext cx="10953750" cy="3505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960" y="5015865"/>
            <a:ext cx="104108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60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2025-10-24T03:44:11Z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