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15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6" r:id="rId28"/>
    <p:sldId id="417" r:id="rId29"/>
    <p:sldId id="418" r:id="rId30"/>
    <p:sldId id="420" r:id="rId31"/>
    <p:sldId id="421" r:id="rId32"/>
    <p:sldId id="422" r:id="rId33"/>
    <p:sldId id="423" r:id="rId34"/>
    <p:sldId id="424" r:id="rId35"/>
    <p:sldId id="425" r:id="rId36"/>
    <p:sldId id="419" r:id="rId37"/>
    <p:sldId id="426" r:id="rId38"/>
    <p:sldId id="427" r:id="rId3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" y="3406775"/>
            <a:ext cx="1140015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166620"/>
            <a:ext cx="1161097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81225"/>
            <a:ext cx="1097280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90370"/>
            <a:ext cx="1097280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619375"/>
            <a:ext cx="1094422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374140"/>
            <a:ext cx="1042035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8340" y="1340485"/>
            <a:ext cx="5591175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72870"/>
            <a:ext cx="1094422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26715" y="3230245"/>
            <a:ext cx="6406515" cy="989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51140" y="5525135"/>
            <a:ext cx="112522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133600"/>
            <a:ext cx="10906125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10560" y="4076700"/>
            <a:ext cx="61277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709420"/>
            <a:ext cx="1092517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9840" y="3559175"/>
            <a:ext cx="1313180" cy="661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1905" y="3559175"/>
            <a:ext cx="3042920" cy="661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628900"/>
            <a:ext cx="109728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09395"/>
            <a:ext cx="1152525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381125"/>
            <a:ext cx="1103947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00885" y="5015865"/>
            <a:ext cx="83947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95400"/>
            <a:ext cx="11591925" cy="4267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6160" y="5687695"/>
            <a:ext cx="1762125" cy="66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8785" y="5761355"/>
            <a:ext cx="623570" cy="59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025" y="1899920"/>
            <a:ext cx="7219950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833245"/>
            <a:ext cx="10534650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207135"/>
            <a:ext cx="10696575" cy="5591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776095"/>
            <a:ext cx="1096327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1065" y="3379470"/>
            <a:ext cx="135064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200275"/>
            <a:ext cx="10829925" cy="2457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8625" y="2282190"/>
            <a:ext cx="3260090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8935" y="3992880"/>
            <a:ext cx="414845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2152650"/>
            <a:ext cx="1176337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4040" y="4163695"/>
            <a:ext cx="619125" cy="541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6470" y="1461770"/>
            <a:ext cx="1025842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28775"/>
            <a:ext cx="108870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619375"/>
            <a:ext cx="1083945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61795"/>
            <a:ext cx="10991850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19250"/>
            <a:ext cx="115347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066925"/>
            <a:ext cx="10982325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57095"/>
            <a:ext cx="1099185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7055" y="1294765"/>
            <a:ext cx="11058525" cy="5427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623695"/>
            <a:ext cx="1105852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97195" y="3585845"/>
            <a:ext cx="600075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310" y="4597400"/>
            <a:ext cx="411162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23695"/>
            <a:ext cx="1094422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12740" y="2633345"/>
            <a:ext cx="9810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1105" y="4599305"/>
            <a:ext cx="428815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590675"/>
            <a:ext cx="1103947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1540" y="4514215"/>
            <a:ext cx="3743960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1381125"/>
            <a:ext cx="6753225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8375" y="1517015"/>
            <a:ext cx="771525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42745"/>
            <a:ext cx="1096327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56290" y="1642745"/>
            <a:ext cx="621030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4000" y="2606675"/>
            <a:ext cx="1735455" cy="575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55660" y="4542155"/>
            <a:ext cx="1879600" cy="59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409825"/>
            <a:ext cx="10906125" cy="2038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32010" y="2409825"/>
            <a:ext cx="181737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4305" y="3444875"/>
            <a:ext cx="5266055" cy="924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66875"/>
            <a:ext cx="108394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42025" y="2780665"/>
            <a:ext cx="6413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0915" y="1558925"/>
            <a:ext cx="10106025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88070" y="2604770"/>
            <a:ext cx="22948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3580765"/>
            <a:ext cx="9351645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315" y="4526280"/>
            <a:ext cx="944499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31315" y="5523865"/>
            <a:ext cx="259842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>宽屏</PresentationFormat>
  <Paragraphs>144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2025-10-24T01:44:04Z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