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453" r:id="rId4"/>
    <p:sldId id="523" r:id="rId5"/>
    <p:sldId id="524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34" r:id="rId16"/>
    <p:sldId id="535" r:id="rId17"/>
    <p:sldId id="536" r:id="rId18"/>
    <p:sldId id="537" r:id="rId19"/>
    <p:sldId id="538" r:id="rId20"/>
    <p:sldId id="539" r:id="rId21"/>
    <p:sldId id="540" r:id="rId22"/>
    <p:sldId id="541" r:id="rId23"/>
    <p:sldId id="542" r:id="rId24"/>
    <p:sldId id="543" r:id="rId25"/>
    <p:sldId id="544" r:id="rId26"/>
    <p:sldId id="545" r:id="rId27"/>
    <p:sldId id="546" r:id="rId28"/>
    <p:sldId id="547" r:id="rId29"/>
    <p:sldId id="548" r:id="rId30"/>
    <p:sldId id="549" r:id="rId31"/>
    <p:sldId id="550" r:id="rId32"/>
    <p:sldId id="551" r:id="rId33"/>
    <p:sldId id="552" r:id="rId34"/>
    <p:sldId id="553" r:id="rId35"/>
    <p:sldId id="554" r:id="rId36"/>
    <p:sldId id="555" r:id="rId37"/>
    <p:sldId id="556" r:id="rId38"/>
    <p:sldId id="557" r:id="rId39"/>
    <p:sldId id="558" r:id="rId40"/>
    <p:sldId id="559" r:id="rId41"/>
    <p:sldId id="560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3014345"/>
            <a:ext cx="9001125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147570"/>
            <a:ext cx="113823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3285490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54150"/>
            <a:ext cx="11296650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040" y="131000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609725"/>
            <a:ext cx="112204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1609725"/>
            <a:ext cx="67056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85570"/>
            <a:ext cx="106965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509520"/>
            <a:ext cx="11277600" cy="1838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0930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53435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1325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4305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98235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8365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2590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3670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22510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905490" y="3649345"/>
            <a:ext cx="6324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33550"/>
            <a:ext cx="112585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650" y="3756660"/>
            <a:ext cx="632460" cy="595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18895"/>
            <a:ext cx="1058227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74480" y="1942465"/>
            <a:ext cx="107569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43645" y="4872355"/>
            <a:ext cx="80200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544320"/>
            <a:ext cx="105727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1855" y="2755900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07125" y="5222875"/>
            <a:ext cx="31089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466975"/>
            <a:ext cx="112299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501140"/>
            <a:ext cx="104298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724025"/>
            <a:ext cx="112680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728470"/>
            <a:ext cx="106584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828655" y="161226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66545"/>
            <a:ext cx="10629900" cy="3724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7325" y="1698625"/>
            <a:ext cx="4393565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200" y="2633345"/>
            <a:ext cx="5753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63710" y="2620645"/>
            <a:ext cx="57531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91615"/>
            <a:ext cx="1062990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7795" y="1491615"/>
            <a:ext cx="11131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3490" y="2237740"/>
            <a:ext cx="29083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0670" y="3065780"/>
            <a:ext cx="1029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1275" y="3812540"/>
            <a:ext cx="10293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2200" y="4570095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0565" y="5194300"/>
            <a:ext cx="34778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71600"/>
            <a:ext cx="112109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557020"/>
            <a:ext cx="106108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98915" y="1557020"/>
            <a:ext cx="23031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2880" y="2284730"/>
            <a:ext cx="465645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0420" y="3020695"/>
            <a:ext cx="42316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2880" y="4069715"/>
            <a:ext cx="10579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9615" y="3946525"/>
            <a:ext cx="9436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1255" y="4702810"/>
            <a:ext cx="94361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82090"/>
            <a:ext cx="1063942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43795" y="1482090"/>
            <a:ext cx="12934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6365" y="2256790"/>
            <a:ext cx="12934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4105" y="4485640"/>
            <a:ext cx="397129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0165" y="5194300"/>
            <a:ext cx="3120390" cy="520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85900"/>
            <a:ext cx="1121092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140" y="1426210"/>
            <a:ext cx="105918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0075" y="2256790"/>
            <a:ext cx="20599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79890" y="3882390"/>
            <a:ext cx="140779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1200" y="4676140"/>
            <a:ext cx="185674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8540" y="5469890"/>
            <a:ext cx="14135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34465"/>
            <a:ext cx="106108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78850" y="1434465"/>
            <a:ext cx="11430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5625" y="3898265"/>
            <a:ext cx="11430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03665" y="5488940"/>
            <a:ext cx="11430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409825"/>
            <a:ext cx="11239500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747520"/>
            <a:ext cx="1121092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383349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1819275"/>
            <a:ext cx="5638800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47495"/>
            <a:ext cx="106489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8515" y="3059430"/>
            <a:ext cx="18884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3970" y="3853180"/>
            <a:ext cx="18884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755" y="4675505"/>
            <a:ext cx="11607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899920"/>
            <a:ext cx="10582275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4370" y="2257425"/>
            <a:ext cx="5762625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13985" y="3171825"/>
            <a:ext cx="13785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82395"/>
            <a:ext cx="1067752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1530" y="5080635"/>
            <a:ext cx="18224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452370"/>
            <a:ext cx="10706100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6025" y="3230245"/>
            <a:ext cx="709676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04975"/>
            <a:ext cx="1071562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6885" y="3618230"/>
            <a:ext cx="15011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42860" y="4334510"/>
            <a:ext cx="15011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71370"/>
            <a:ext cx="106108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86495" y="2098040"/>
            <a:ext cx="87757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90370"/>
            <a:ext cx="112680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3200" y="3956685"/>
            <a:ext cx="3906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255" y="4693920"/>
            <a:ext cx="15824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71295"/>
            <a:ext cx="1069657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545" y="2840990"/>
            <a:ext cx="10989945" cy="331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77315"/>
            <a:ext cx="1124902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51210" y="1130300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71505" y="252920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286000"/>
            <a:ext cx="10706100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67535"/>
            <a:ext cx="10837545" cy="3316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809750"/>
            <a:ext cx="1131570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655" y="161226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04950"/>
            <a:ext cx="1124902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38180" y="222694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080895"/>
            <a:ext cx="10801350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25" y="4967605"/>
            <a:ext cx="9058275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19250"/>
            <a:ext cx="112680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30187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29715"/>
            <a:ext cx="1122997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655" y="1612265"/>
            <a:ext cx="63246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99</cp:revision>
  <dcterms:created xsi:type="dcterms:W3CDTF">2015-09-16T06:44:00Z</dcterms:created>
  <dcterms:modified xsi:type="dcterms:W3CDTF">2025-10-24T09:26:47Z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