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302" r:id="rId3"/>
    <p:sldId id="324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0" r:id="rId29"/>
    <p:sldId id="471" r:id="rId30"/>
    <p:sldId id="472" r:id="rId31"/>
    <p:sldId id="473" r:id="rId32"/>
    <p:sldId id="474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970" y="3143250"/>
            <a:ext cx="530542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145" y="4530090"/>
            <a:ext cx="90582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15415"/>
            <a:ext cx="108966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1290" y="2247900"/>
            <a:ext cx="76238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74580" y="1244600"/>
            <a:ext cx="14541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6285" y="4140200"/>
            <a:ext cx="94024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6200" y="5072380"/>
            <a:ext cx="23044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72235"/>
            <a:ext cx="1094422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7790" y="1212850"/>
            <a:ext cx="14065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6220" y="2186305"/>
            <a:ext cx="75304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12620" y="4095750"/>
            <a:ext cx="97523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06220" y="4993640"/>
            <a:ext cx="20402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84605"/>
            <a:ext cx="11572875" cy="3257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9870" y="3949700"/>
            <a:ext cx="1762125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1240" y="4721860"/>
            <a:ext cx="9705975" cy="151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7085" y="384873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762125"/>
            <a:ext cx="1161097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685" y="176212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29690"/>
            <a:ext cx="110109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17955"/>
            <a:ext cx="11439525" cy="1485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390" y="2163445"/>
            <a:ext cx="76295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4665" y="231267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33220"/>
            <a:ext cx="1152525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5300" y="462851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661795"/>
            <a:ext cx="102489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63040"/>
            <a:ext cx="1145857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785" y="323913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90370"/>
            <a:ext cx="114490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57020"/>
            <a:ext cx="114966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040" y="458343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33220"/>
            <a:ext cx="10591800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2905" y="342836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2220" y="4420870"/>
            <a:ext cx="32772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14170"/>
            <a:ext cx="106584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3585" y="1499870"/>
            <a:ext cx="15671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2055" y="3446780"/>
            <a:ext cx="26028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25905" y="4420235"/>
            <a:ext cx="82543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316990"/>
            <a:ext cx="10601325" cy="537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5260" y="206375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58595"/>
            <a:ext cx="114490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63345"/>
            <a:ext cx="10668000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75525" y="4298950"/>
            <a:ext cx="39770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5303520"/>
            <a:ext cx="82765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88415"/>
            <a:ext cx="10591800" cy="542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34785" y="3070860"/>
            <a:ext cx="49784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3605" y="4013200"/>
            <a:ext cx="72085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74130" y="4970780"/>
            <a:ext cx="51390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3605" y="5908040"/>
            <a:ext cx="85032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278255"/>
            <a:ext cx="10791825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43990"/>
            <a:ext cx="10639425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55150" y="2360295"/>
            <a:ext cx="20967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9080" y="3275330"/>
            <a:ext cx="88830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6830" y="517715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86205"/>
            <a:ext cx="1059180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1195" y="2190115"/>
            <a:ext cx="31743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60805"/>
            <a:ext cx="10734675" cy="543687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41265" y="3070225"/>
            <a:ext cx="24650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2780" y="4812665"/>
            <a:ext cx="24650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6470" y="5697220"/>
            <a:ext cx="24650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07610" y="4812665"/>
            <a:ext cx="31540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2805" y="5687695"/>
            <a:ext cx="31540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18920"/>
            <a:ext cx="108489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219325"/>
            <a:ext cx="10744200" cy="2419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28545" y="2548255"/>
            <a:ext cx="21158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700" y="3503930"/>
            <a:ext cx="21158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24095" y="2548255"/>
            <a:ext cx="34671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87875" y="3503930"/>
            <a:ext cx="34671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37970"/>
            <a:ext cx="1152525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775" y="250190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501140"/>
            <a:ext cx="993457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8260" y="1467485"/>
            <a:ext cx="1724025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9585" y="2276475"/>
            <a:ext cx="7505700" cy="3876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503535" y="130810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33195"/>
            <a:ext cx="1155382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775" y="379730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99870"/>
            <a:ext cx="1148715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5160" y="4543425"/>
            <a:ext cx="67087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9070"/>
            <a:ext cx="1148715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195" y="2341245"/>
            <a:ext cx="38633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795" y="1847850"/>
            <a:ext cx="5819775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116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2025-10-24T06:20:11Z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