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02" r:id="rId3"/>
    <p:sldId id="32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85" r:id="rId16"/>
    <p:sldId id="486" r:id="rId17"/>
    <p:sldId id="487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970" y="3143250"/>
            <a:ext cx="53054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7030" y="4413250"/>
            <a:ext cx="38385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95120"/>
            <a:ext cx="108394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7785" y="149987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3355" y="447675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690" y="1247775"/>
            <a:ext cx="7353300" cy="2771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55" y="4234815"/>
            <a:ext cx="11515725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195" y="1247775"/>
            <a:ext cx="14820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03595" y="2192655"/>
            <a:ext cx="14820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66360" y="3194050"/>
            <a:ext cx="18129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286510"/>
            <a:ext cx="10134600" cy="538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63675"/>
            <a:ext cx="1088707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47515" y="324802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8905" y="5289550"/>
            <a:ext cx="24276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85925"/>
            <a:ext cx="109347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5675" y="3503930"/>
            <a:ext cx="17843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47825"/>
            <a:ext cx="10782300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47745" y="252095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82395"/>
            <a:ext cx="114966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57350"/>
            <a:ext cx="114395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25019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30020"/>
            <a:ext cx="114681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6250" y="335978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83970"/>
            <a:ext cx="1149667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2925" y="415798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33525"/>
            <a:ext cx="115728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470408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61110"/>
            <a:ext cx="10934700" cy="544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200275"/>
            <a:ext cx="1099185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502410"/>
            <a:ext cx="8305800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2025-10-24T06:22:03Z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