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2"/>
  </p:handoutMasterIdLst>
  <p:sldIdLst>
    <p:sldId id="302" r:id="rId3"/>
    <p:sldId id="580" r:id="rId5"/>
    <p:sldId id="592" r:id="rId6"/>
    <p:sldId id="593" r:id="rId7"/>
    <p:sldId id="594" r:id="rId8"/>
    <p:sldId id="595" r:id="rId9"/>
    <p:sldId id="596" r:id="rId10"/>
    <p:sldId id="597" r:id="rId11"/>
    <p:sldId id="598" r:id="rId12"/>
    <p:sldId id="599" r:id="rId13"/>
    <p:sldId id="600" r:id="rId14"/>
    <p:sldId id="601" r:id="rId15"/>
    <p:sldId id="602" r:id="rId16"/>
    <p:sldId id="603" r:id="rId17"/>
    <p:sldId id="604" r:id="rId18"/>
    <p:sldId id="605" r:id="rId19"/>
    <p:sldId id="606" r:id="rId20"/>
    <p:sldId id="607" r:id="rId21"/>
    <p:sldId id="608" r:id="rId22"/>
    <p:sldId id="609" r:id="rId23"/>
    <p:sldId id="610" r:id="rId24"/>
    <p:sldId id="611" r:id="rId25"/>
    <p:sldId id="612" r:id="rId26"/>
    <p:sldId id="613" r:id="rId27"/>
    <p:sldId id="614" r:id="rId28"/>
    <p:sldId id="615" r:id="rId29"/>
    <p:sldId id="616" r:id="rId30"/>
    <p:sldId id="617" r:id="rId31"/>
    <p:sldId id="618" r:id="rId32"/>
    <p:sldId id="619" r:id="rId33"/>
    <p:sldId id="620" r:id="rId34"/>
    <p:sldId id="621" r:id="rId35"/>
    <p:sldId id="622" r:id="rId36"/>
    <p:sldId id="623" r:id="rId37"/>
    <p:sldId id="624" r:id="rId38"/>
    <p:sldId id="625" r:id="rId39"/>
    <p:sldId id="626" r:id="rId40"/>
    <p:sldId id="627" r:id="rId41"/>
    <p:sldId id="628" r:id="rId42"/>
    <p:sldId id="629" r:id="rId43"/>
    <p:sldId id="630" r:id="rId44"/>
    <p:sldId id="631" r:id="rId45"/>
    <p:sldId id="632" r:id="rId46"/>
    <p:sldId id="633" r:id="rId47"/>
    <p:sldId id="634" r:id="rId48"/>
    <p:sldId id="635" r:id="rId49"/>
    <p:sldId id="636" r:id="rId50"/>
    <p:sldId id="637" r:id="rId5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386205"/>
            <a:ext cx="116586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3164205"/>
            <a:ext cx="10716260" cy="673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009775"/>
            <a:ext cx="10915650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06190" y="3985260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58900"/>
            <a:ext cx="10925175" cy="500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16800" y="3311525"/>
            <a:ext cx="399669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58555" y="5478145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019300"/>
            <a:ext cx="1086802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2215" y="3984625"/>
            <a:ext cx="49028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4385" y="2910840"/>
            <a:ext cx="321183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01445"/>
            <a:ext cx="10887075" cy="4772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43250" y="3311525"/>
            <a:ext cx="16998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0980" y="3311525"/>
            <a:ext cx="16998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83030"/>
            <a:ext cx="11534775" cy="5095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4190" y="2519680"/>
            <a:ext cx="8769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54150"/>
            <a:ext cx="11001375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080895"/>
            <a:ext cx="11458575" cy="26955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64190" y="2080895"/>
            <a:ext cx="8769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23695"/>
            <a:ext cx="1100137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63345"/>
            <a:ext cx="11572875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73715" y="3455670"/>
            <a:ext cx="8769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74445"/>
            <a:ext cx="11477625" cy="54565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4190" y="2160270"/>
            <a:ext cx="8769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966595"/>
            <a:ext cx="11610975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91800" y="4250690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12545"/>
            <a:ext cx="11544300" cy="552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6090" y="4220845"/>
            <a:ext cx="8769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56030"/>
            <a:ext cx="11525250" cy="549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35615" y="3975100"/>
            <a:ext cx="8769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58265"/>
            <a:ext cx="1146810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9100" y="2292985"/>
            <a:ext cx="8769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128520"/>
            <a:ext cx="106965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565" y="2090420"/>
            <a:ext cx="11820525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0525" y="2015490"/>
            <a:ext cx="8769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225" y="1390650"/>
            <a:ext cx="9982200" cy="2686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4313555"/>
            <a:ext cx="11525250" cy="155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5595" y="5280025"/>
            <a:ext cx="8769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80820"/>
            <a:ext cx="10744200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590675"/>
            <a:ext cx="1078230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524125"/>
            <a:ext cx="11620500" cy="1809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17200" y="3568700"/>
            <a:ext cx="8769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76045"/>
            <a:ext cx="10763250" cy="410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272540"/>
            <a:ext cx="5238750" cy="3743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5" y="5125720"/>
            <a:ext cx="11449050" cy="160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65435" y="5970270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800225"/>
            <a:ext cx="1073467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790700"/>
            <a:ext cx="1075372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700530"/>
            <a:ext cx="1074420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04950"/>
            <a:ext cx="1145857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4190" y="2519680"/>
            <a:ext cx="87693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404620"/>
            <a:ext cx="1065847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985645"/>
            <a:ext cx="10648950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71295"/>
            <a:ext cx="1153477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50010"/>
            <a:ext cx="10687050" cy="5305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1540" y="3580765"/>
            <a:ext cx="187198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8470" y="4714875"/>
            <a:ext cx="2164715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5877560"/>
            <a:ext cx="8297545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505075"/>
            <a:ext cx="10648950" cy="1847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67165" y="2339975"/>
            <a:ext cx="235331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0355" y="3500120"/>
            <a:ext cx="82403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905" y="1373505"/>
            <a:ext cx="10553700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98795" y="2330450"/>
            <a:ext cx="157670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82395"/>
            <a:ext cx="1102995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57325"/>
            <a:ext cx="11477625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2000250"/>
            <a:ext cx="10629900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0000" y="2974340"/>
            <a:ext cx="201041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943100"/>
            <a:ext cx="1065847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1529715"/>
            <a:ext cx="950595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634490"/>
            <a:ext cx="10582275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01205" y="3890010"/>
            <a:ext cx="4251960" cy="64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9525" y="5045710"/>
            <a:ext cx="2569845" cy="64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499995"/>
            <a:ext cx="10687050" cy="1857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02370" y="2499995"/>
            <a:ext cx="2637790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6515" y="3691255"/>
            <a:ext cx="2637790" cy="596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97635"/>
            <a:ext cx="11525250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553845"/>
            <a:ext cx="10306050" cy="44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407795"/>
            <a:ext cx="10563225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97075" y="2416810"/>
            <a:ext cx="857948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8350" y="3568700"/>
            <a:ext cx="1935480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1230" y="5893435"/>
            <a:ext cx="4062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533525"/>
            <a:ext cx="1102995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924050"/>
            <a:ext cx="11601450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8315" y="4250690"/>
            <a:ext cx="887095" cy="765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54150"/>
            <a:ext cx="1101090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514475"/>
            <a:ext cx="110299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609850"/>
            <a:ext cx="11544300" cy="163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520" y="4558665"/>
            <a:ext cx="10810875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</Words>
  <Application>WPS 演示</Application>
  <PresentationFormat>宽屏</PresentationFormat>
  <Paragraphs>94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104</cp:revision>
  <dcterms:created xsi:type="dcterms:W3CDTF">2015-09-16T06:44:00Z</dcterms:created>
  <dcterms:modified xsi:type="dcterms:W3CDTF">2025-10-24T07:08:55Z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