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4"/>
  </p:handoutMasterIdLst>
  <p:sldIdLst>
    <p:sldId id="302" r:id="rId3"/>
    <p:sldId id="580" r:id="rId5"/>
    <p:sldId id="691" r:id="rId6"/>
    <p:sldId id="692" r:id="rId7"/>
    <p:sldId id="693" r:id="rId8"/>
    <p:sldId id="694" r:id="rId9"/>
    <p:sldId id="695" r:id="rId10"/>
    <p:sldId id="696" r:id="rId11"/>
    <p:sldId id="697" r:id="rId12"/>
    <p:sldId id="698" r:id="rId13"/>
    <p:sldId id="699" r:id="rId14"/>
    <p:sldId id="700" r:id="rId15"/>
    <p:sldId id="701" r:id="rId16"/>
    <p:sldId id="702" r:id="rId17"/>
    <p:sldId id="703" r:id="rId18"/>
    <p:sldId id="704" r:id="rId19"/>
    <p:sldId id="705" r:id="rId20"/>
    <p:sldId id="706" r:id="rId21"/>
    <p:sldId id="709" r:id="rId22"/>
    <p:sldId id="710" r:id="rId23"/>
    <p:sldId id="711" r:id="rId24"/>
    <p:sldId id="712" r:id="rId25"/>
    <p:sldId id="713" r:id="rId26"/>
    <p:sldId id="714" r:id="rId27"/>
    <p:sldId id="715" r:id="rId28"/>
    <p:sldId id="716" r:id="rId29"/>
    <p:sldId id="717" r:id="rId30"/>
    <p:sldId id="718" r:id="rId31"/>
    <p:sldId id="719" r:id="rId32"/>
    <p:sldId id="720" r:id="rId33"/>
    <p:sldId id="721" r:id="rId34"/>
    <p:sldId id="722" r:id="rId35"/>
    <p:sldId id="723" r:id="rId36"/>
    <p:sldId id="707" r:id="rId37"/>
    <p:sldId id="708" r:id="rId38"/>
    <p:sldId id="724" r:id="rId39"/>
    <p:sldId id="725" r:id="rId40"/>
    <p:sldId id="726" r:id="rId41"/>
    <p:sldId id="727" r:id="rId42"/>
    <p:sldId id="728" r:id="rId43"/>
    <p:sldId id="729" r:id="rId44"/>
    <p:sldId id="730" r:id="rId45"/>
    <p:sldId id="731" r:id="rId46"/>
    <p:sldId id="732" r:id="rId47"/>
    <p:sldId id="733" r:id="rId48"/>
    <p:sldId id="734" r:id="rId49"/>
    <p:sldId id="735" r:id="rId50"/>
    <p:sldId id="736" r:id="rId51"/>
    <p:sldId id="737" r:id="rId52"/>
    <p:sldId id="738" r:id="rId5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handoutMaster" Target="handoutMasters/handoutMaster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355" y="1386205"/>
            <a:ext cx="1165860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520" y="3038475"/>
            <a:ext cx="793432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0770" y="1336040"/>
            <a:ext cx="10029825" cy="5334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09865" y="3842385"/>
            <a:ext cx="189738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315" y="5866130"/>
            <a:ext cx="725614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666875"/>
            <a:ext cx="1158240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2118995"/>
            <a:ext cx="10839450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2099945"/>
            <a:ext cx="10858500" cy="2657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24545" y="2992120"/>
            <a:ext cx="310070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2240" y="4009390"/>
            <a:ext cx="179768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2118995"/>
            <a:ext cx="10915650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649730"/>
            <a:ext cx="10058400" cy="4562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03535" y="1498600"/>
            <a:ext cx="62166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6810" y="2519045"/>
            <a:ext cx="839089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315" y="4513580"/>
            <a:ext cx="198310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468120"/>
            <a:ext cx="10925175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449070"/>
            <a:ext cx="10953750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247140"/>
            <a:ext cx="10877550" cy="550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25880"/>
            <a:ext cx="10944225" cy="5405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695450"/>
            <a:ext cx="11553825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430020"/>
            <a:ext cx="10906125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443990"/>
            <a:ext cx="10582275" cy="440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190" y="1477645"/>
            <a:ext cx="11039475" cy="4619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78085" y="3369945"/>
            <a:ext cx="139636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9705" y="4309110"/>
            <a:ext cx="1002474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3945" y="5292090"/>
            <a:ext cx="1039050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1687195"/>
            <a:ext cx="10077450" cy="4057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7275" y="1990090"/>
            <a:ext cx="1007681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7275" y="2963545"/>
            <a:ext cx="1007681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7275" y="3983990"/>
            <a:ext cx="1007681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7275" y="4929505"/>
            <a:ext cx="104267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482725"/>
            <a:ext cx="10982325" cy="4610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09150" y="3352165"/>
            <a:ext cx="199199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9840" y="4309110"/>
            <a:ext cx="1032637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6960" y="5329555"/>
            <a:ext cx="719836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520825"/>
            <a:ext cx="10896600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295" y="1604645"/>
            <a:ext cx="10010775" cy="3648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31315" y="3505200"/>
            <a:ext cx="947039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0295" y="4468495"/>
            <a:ext cx="1001077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0770" y="1924050"/>
            <a:ext cx="10029825" cy="3009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37285" y="2207260"/>
            <a:ext cx="997394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485" y="3180715"/>
            <a:ext cx="444627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671320"/>
            <a:ext cx="11563350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652270"/>
            <a:ext cx="10982325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080895"/>
            <a:ext cx="10972800" cy="2695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09785" y="3001010"/>
            <a:ext cx="193484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56335" y="3974465"/>
            <a:ext cx="193484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7900" y="2543175"/>
            <a:ext cx="7696200" cy="177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780" y="1369695"/>
            <a:ext cx="11020425" cy="5114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50315" y="3573780"/>
            <a:ext cx="188785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00215" y="2515870"/>
            <a:ext cx="188785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2118995"/>
            <a:ext cx="10982325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564005"/>
            <a:ext cx="10887075" cy="4591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67315" y="1432560"/>
            <a:ext cx="127190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9545" y="2425065"/>
            <a:ext cx="1018349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8715" y="3426460"/>
            <a:ext cx="427672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349375"/>
            <a:ext cx="10877550" cy="501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461770"/>
            <a:ext cx="10925175" cy="393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2566670"/>
            <a:ext cx="11039475" cy="172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1515" y="1378585"/>
            <a:ext cx="8124825" cy="524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5025" y="1517650"/>
            <a:ext cx="7981950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9425" y="1527175"/>
            <a:ext cx="6153150" cy="523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642745"/>
            <a:ext cx="10896600" cy="3571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01215" y="4428490"/>
            <a:ext cx="185039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966595"/>
            <a:ext cx="10963275" cy="2924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98160" y="4076700"/>
            <a:ext cx="100901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2028825"/>
            <a:ext cx="10858500" cy="2800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78810" y="2992120"/>
            <a:ext cx="283273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2138045"/>
            <a:ext cx="10963275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586865"/>
            <a:ext cx="10982325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876425"/>
            <a:ext cx="11001375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871345"/>
            <a:ext cx="11029950" cy="311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861820"/>
            <a:ext cx="11039475" cy="313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554480"/>
            <a:ext cx="10953750" cy="4610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03385" y="3541395"/>
            <a:ext cx="226885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7000" y="4580890"/>
            <a:ext cx="812800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482725"/>
            <a:ext cx="10925175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850" y="1533525"/>
            <a:ext cx="10020300" cy="3790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47495" y="3680460"/>
            <a:ext cx="9559290" cy="540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5850" y="4700905"/>
            <a:ext cx="8879840" cy="540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633220"/>
            <a:ext cx="10991850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638300"/>
            <a:ext cx="11001375" cy="3581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60815" y="2639060"/>
            <a:ext cx="253492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7070" y="3646170"/>
            <a:ext cx="8516620" cy="57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670" y="1633220"/>
            <a:ext cx="10106025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1720" y="1647825"/>
            <a:ext cx="10067925" cy="3562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31540" y="2566670"/>
            <a:ext cx="199199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301750"/>
            <a:ext cx="11068050" cy="2647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4640" y="3949700"/>
            <a:ext cx="10067925" cy="2590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38590" y="3913505"/>
            <a:ext cx="259143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8300" y="4884420"/>
            <a:ext cx="566293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563370"/>
            <a:ext cx="10915650" cy="444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15895" y="3369945"/>
            <a:ext cx="505460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</Words>
  <Application>WPS 演示</Application>
  <PresentationFormat>宽屏</PresentationFormat>
  <Paragraphs>98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115</cp:revision>
  <dcterms:created xsi:type="dcterms:W3CDTF">2015-09-16T06:44:00Z</dcterms:created>
  <dcterms:modified xsi:type="dcterms:W3CDTF">2025-10-24T07:35:40Z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