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302" r:id="rId3"/>
    <p:sldId id="453" r:id="rId4"/>
    <p:sldId id="523" r:id="rId5"/>
    <p:sldId id="524" r:id="rId6"/>
    <p:sldId id="525" r:id="rId7"/>
    <p:sldId id="526" r:id="rId8"/>
    <p:sldId id="527" r:id="rId9"/>
    <p:sldId id="528" r:id="rId10"/>
    <p:sldId id="529" r:id="rId11"/>
    <p:sldId id="530" r:id="rId12"/>
    <p:sldId id="531" r:id="rId13"/>
    <p:sldId id="532" r:id="rId14"/>
    <p:sldId id="533" r:id="rId15"/>
    <p:sldId id="561" r:id="rId16"/>
    <p:sldId id="534" r:id="rId17"/>
    <p:sldId id="535" r:id="rId18"/>
    <p:sldId id="536" r:id="rId19"/>
    <p:sldId id="537" r:id="rId20"/>
    <p:sldId id="538" r:id="rId21"/>
    <p:sldId id="539" r:id="rId22"/>
    <p:sldId id="540" r:id="rId23"/>
    <p:sldId id="541" r:id="rId24"/>
    <p:sldId id="542" r:id="rId25"/>
    <p:sldId id="543" r:id="rId26"/>
    <p:sldId id="544" r:id="rId27"/>
    <p:sldId id="545" r:id="rId28"/>
    <p:sldId id="546" r:id="rId29"/>
    <p:sldId id="547" r:id="rId30"/>
    <p:sldId id="548" r:id="rId31"/>
    <p:sldId id="549" r:id="rId32"/>
    <p:sldId id="550" r:id="rId33"/>
    <p:sldId id="551" r:id="rId34"/>
    <p:sldId id="552" r:id="rId35"/>
    <p:sldId id="553" r:id="rId36"/>
    <p:sldId id="554" r:id="rId37"/>
    <p:sldId id="555" r:id="rId38"/>
    <p:sldId id="556" r:id="rId39"/>
    <p:sldId id="557" r:id="rId40"/>
    <p:sldId id="558" r:id="rId41"/>
    <p:sldId id="559" r:id="rId42"/>
    <p:sldId id="560" r:id="rId43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handoutMaster" Target="handoutMasters/handoutMaster1.xml"/><Relationship Id="rId44" Type="http://schemas.openxmlformats.org/officeDocument/2006/relationships/notesMaster" Target="notesMasters/notesMaster1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7950" y="3076575"/>
            <a:ext cx="689610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396365"/>
            <a:ext cx="11315700" cy="4638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06100" y="1922780"/>
            <a:ext cx="641350" cy="678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1809750"/>
            <a:ext cx="11287125" cy="3238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28655" y="4370070"/>
            <a:ext cx="641350" cy="678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095" y="2004695"/>
            <a:ext cx="10163175" cy="2847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6950" y="2118995"/>
            <a:ext cx="7658100" cy="2619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300" y="2538095"/>
            <a:ext cx="11201400" cy="1781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48890" y="3672840"/>
            <a:ext cx="538480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6125" y="3672840"/>
            <a:ext cx="538480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78630" y="3672840"/>
            <a:ext cx="538480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33670" y="3672840"/>
            <a:ext cx="538480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63640" y="3672840"/>
            <a:ext cx="538480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27570" y="3672840"/>
            <a:ext cx="538480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191500" y="3672840"/>
            <a:ext cx="538480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117330" y="3672840"/>
            <a:ext cx="538480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014585" y="3672840"/>
            <a:ext cx="538480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1007090" y="3672840"/>
            <a:ext cx="538480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2133600"/>
            <a:ext cx="11296650" cy="259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4070" y="1467485"/>
            <a:ext cx="10563225" cy="4352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72715" y="1289050"/>
            <a:ext cx="641350" cy="678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55775" y="2763520"/>
            <a:ext cx="641350" cy="678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14470" y="5076190"/>
            <a:ext cx="1000125" cy="678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100" y="1899920"/>
            <a:ext cx="10591800" cy="3057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60065" y="3179445"/>
            <a:ext cx="1094740" cy="678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52340" y="4217035"/>
            <a:ext cx="4505960" cy="678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676400"/>
            <a:ext cx="11258550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3595" y="2057400"/>
            <a:ext cx="10544175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170" y="1476375"/>
            <a:ext cx="11249025" cy="3905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9150" y="2423795"/>
            <a:ext cx="10553700" cy="2009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5020" y="1690370"/>
            <a:ext cx="10601325" cy="3476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13525" y="2187575"/>
            <a:ext cx="4783455" cy="678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63040" y="2972435"/>
            <a:ext cx="4783455" cy="678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13225" y="3857625"/>
            <a:ext cx="981710" cy="546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5020" y="1463040"/>
            <a:ext cx="10601325" cy="4362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967470" y="1261110"/>
            <a:ext cx="2428240" cy="678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30960" y="2041525"/>
            <a:ext cx="4733925" cy="678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13525" y="2801620"/>
            <a:ext cx="4782185" cy="678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5020" y="3576320"/>
            <a:ext cx="2325370" cy="678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95420" y="5088890"/>
            <a:ext cx="641350" cy="678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695" y="1501775"/>
            <a:ext cx="11229975" cy="471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5970" y="1328420"/>
            <a:ext cx="10639425" cy="4200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49595" y="3358515"/>
            <a:ext cx="934085" cy="678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691120" y="4095750"/>
            <a:ext cx="1378585" cy="678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870" y="1657350"/>
            <a:ext cx="10715625" cy="3543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84570" y="1534795"/>
            <a:ext cx="5555615" cy="602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76705" y="2272030"/>
            <a:ext cx="2842895" cy="602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28505" y="3716020"/>
            <a:ext cx="641350" cy="678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445" y="2019300"/>
            <a:ext cx="10658475" cy="2819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43115" y="4152265"/>
            <a:ext cx="1538605" cy="499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1850" y="2076450"/>
            <a:ext cx="5448300" cy="2705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300" y="1434465"/>
            <a:ext cx="11201400" cy="441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576070"/>
            <a:ext cx="8515350" cy="1209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930" y="2979420"/>
            <a:ext cx="10601325" cy="2581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672070" y="1459865"/>
            <a:ext cx="641350" cy="554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41085" y="2169160"/>
            <a:ext cx="641350" cy="554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78400" y="2870835"/>
            <a:ext cx="1283335" cy="554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57750" y="4213225"/>
            <a:ext cx="6386830" cy="554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88720" y="4794885"/>
            <a:ext cx="1500505" cy="678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17030" y="4964430"/>
            <a:ext cx="1917065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1499870"/>
            <a:ext cx="11220450" cy="3857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81665" y="2113280"/>
            <a:ext cx="60325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875645" y="4117340"/>
            <a:ext cx="60325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6435" y="1447800"/>
            <a:ext cx="10610850" cy="5133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20075" y="1978660"/>
            <a:ext cx="1925955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47565" y="3293110"/>
            <a:ext cx="641350" cy="678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495" y="2147570"/>
            <a:ext cx="10620375" cy="2562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84880" y="2621915"/>
            <a:ext cx="1132205" cy="678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2486025"/>
            <a:ext cx="11296650" cy="188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695" y="1814195"/>
            <a:ext cx="10467975" cy="3228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9625" y="1842770"/>
            <a:ext cx="10572750" cy="3171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966835" y="1619885"/>
            <a:ext cx="2162810" cy="678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77455" y="2413000"/>
            <a:ext cx="1160780" cy="584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1265" y="3079750"/>
            <a:ext cx="5071745" cy="584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86840" y="3766820"/>
            <a:ext cx="641350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0565" y="1291590"/>
            <a:ext cx="10601325" cy="541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120" y="1680845"/>
            <a:ext cx="10525125" cy="3495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97600" y="1468755"/>
            <a:ext cx="1406525" cy="678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087995" y="2990850"/>
            <a:ext cx="3270250" cy="64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43990" y="3726180"/>
            <a:ext cx="9914255" cy="64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11910" y="4474845"/>
            <a:ext cx="1805940" cy="64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4060" y="1570990"/>
            <a:ext cx="10610850" cy="4867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311900" y="2839085"/>
            <a:ext cx="4251960" cy="678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18945" y="5058410"/>
            <a:ext cx="4251960" cy="678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5020" y="2461895"/>
            <a:ext cx="10601325" cy="1933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50390" y="2952750"/>
            <a:ext cx="3240405" cy="678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695" y="1558925"/>
            <a:ext cx="11229975" cy="460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220" y="1490345"/>
            <a:ext cx="11210925" cy="3876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80395" y="2122805"/>
            <a:ext cx="499745" cy="670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445" y="1482725"/>
            <a:ext cx="10658475" cy="4610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6120" y="2886710"/>
            <a:ext cx="10659745" cy="3399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5020" y="1733550"/>
            <a:ext cx="10601325" cy="3390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6280" y="1468755"/>
            <a:ext cx="11027410" cy="4742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2847975"/>
            <a:ext cx="11277600" cy="1162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62615" y="2773045"/>
            <a:ext cx="641350" cy="678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457325"/>
            <a:ext cx="11296650" cy="3943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34675" y="2007235"/>
            <a:ext cx="641350" cy="678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170" y="1472565"/>
            <a:ext cx="11249025" cy="4486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62615" y="2773045"/>
            <a:ext cx="641350" cy="678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300" y="2509520"/>
            <a:ext cx="11201400" cy="1838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15625" y="2357120"/>
            <a:ext cx="641350" cy="678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495425"/>
            <a:ext cx="11277600" cy="3867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10240" y="2149475"/>
            <a:ext cx="641350" cy="678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98</cp:revision>
  <dcterms:created xsi:type="dcterms:W3CDTF">2015-09-16T06:44:00Z</dcterms:created>
  <dcterms:modified xsi:type="dcterms:W3CDTF">2025-10-24T09:32:15Z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