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400" r:id="rId13"/>
    <p:sldId id="401" r:id="rId14"/>
    <p:sldId id="402" r:id="rId15"/>
    <p:sldId id="403" r:id="rId16"/>
    <p:sldId id="404" r:id="rId17"/>
    <p:sldId id="405" r:id="rId18"/>
    <p:sldId id="406" r:id="rId19"/>
    <p:sldId id="407" r:id="rId20"/>
    <p:sldId id="408" r:id="rId21"/>
    <p:sldId id="409" r:id="rId22"/>
    <p:sldId id="410" r:id="rId23"/>
    <p:sldId id="415" r:id="rId24"/>
    <p:sldId id="416" r:id="rId25"/>
    <p:sldId id="417" r:id="rId26"/>
    <p:sldId id="418" r:id="rId27"/>
    <p:sldId id="419" r:id="rId28"/>
    <p:sldId id="420" r:id="rId29"/>
    <p:sldId id="421" r:id="rId30"/>
    <p:sldId id="422" r:id="rId31"/>
    <p:sldId id="411" r:id="rId32"/>
    <p:sldId id="412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98600"/>
            <a:ext cx="11620500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495" y="3973195"/>
            <a:ext cx="1107757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0315" y="2958465"/>
            <a:ext cx="330835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11605"/>
            <a:ext cx="11620500" cy="4895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76525" y="5443220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2075" y="5443220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590675"/>
            <a:ext cx="11039475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2085975"/>
            <a:ext cx="11125200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33055" y="1955800"/>
            <a:ext cx="341947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3400" y="2957830"/>
            <a:ext cx="539432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53920" y="3920490"/>
            <a:ext cx="377380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2143125"/>
            <a:ext cx="1102042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3375" y="852170"/>
            <a:ext cx="8267700" cy="515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143125"/>
            <a:ext cx="1096327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1537970"/>
            <a:ext cx="10020300" cy="3781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08220" y="1360805"/>
            <a:ext cx="299402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22425" y="3409950"/>
            <a:ext cx="626364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22425" y="4471035"/>
            <a:ext cx="216281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057400"/>
            <a:ext cx="10925175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10710" y="2928620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55845" y="3959860"/>
            <a:ext cx="303276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57020"/>
            <a:ext cx="11544300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3880" y="346646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311910"/>
            <a:ext cx="11001375" cy="472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435" y="6036310"/>
            <a:ext cx="57435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397000"/>
            <a:ext cx="11696700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00200"/>
            <a:ext cx="1159192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023745"/>
            <a:ext cx="10915650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31315" y="3977640"/>
            <a:ext cx="288099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23975"/>
            <a:ext cx="11506200" cy="4733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29690" y="522795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348740"/>
            <a:ext cx="10991850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16990"/>
            <a:ext cx="11610975" cy="5514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69245" y="5300345"/>
            <a:ext cx="755015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376680"/>
            <a:ext cx="11249025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91285"/>
            <a:ext cx="11639550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1642745"/>
            <a:ext cx="10191750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64275" y="1773555"/>
            <a:ext cx="277749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40650" y="2696845"/>
            <a:ext cx="277749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8870" y="3604260"/>
            <a:ext cx="189992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63675" y="4558665"/>
            <a:ext cx="189992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48105"/>
            <a:ext cx="10982325" cy="430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41395" y="2079625"/>
            <a:ext cx="176276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92665" y="3003550"/>
            <a:ext cx="176276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16050"/>
            <a:ext cx="11620500" cy="4743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5480" y="5271770"/>
            <a:ext cx="146367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270" y="1541145"/>
            <a:ext cx="10953750" cy="4705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40250" y="3385185"/>
            <a:ext cx="221932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43075" y="5403850"/>
            <a:ext cx="878776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685925"/>
            <a:ext cx="11658600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59270" y="1563370"/>
            <a:ext cx="288099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2114550"/>
            <a:ext cx="10753725" cy="2628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89700" y="1980565"/>
            <a:ext cx="291846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34200" y="3853180"/>
            <a:ext cx="146367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910" y="1291590"/>
            <a:ext cx="10448925" cy="554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315085"/>
            <a:ext cx="11058525" cy="5502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77465" y="3541395"/>
            <a:ext cx="53390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43110" y="346646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77465" y="4647565"/>
            <a:ext cx="53390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43110" y="457263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77465" y="5819140"/>
            <a:ext cx="53390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21800" y="5744210"/>
            <a:ext cx="155829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24610"/>
            <a:ext cx="10982325" cy="464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55520" y="4220845"/>
            <a:ext cx="272034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65980" y="5300980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82725"/>
            <a:ext cx="10934700" cy="4752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91430" y="1396365"/>
            <a:ext cx="530098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6750" y="3385185"/>
            <a:ext cx="142621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12970" y="4358640"/>
            <a:ext cx="218249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21660" y="5378450"/>
            <a:ext cx="265430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77645"/>
            <a:ext cx="11525250" cy="447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76890" y="5377180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1652270"/>
            <a:ext cx="845820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WPS 演示</Application>
  <PresentationFormat>宽屏</PresentationFormat>
  <Paragraphs>120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2025-10-23T13:48:03Z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