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3143250"/>
            <a:ext cx="1135951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95400"/>
            <a:ext cx="115538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1528445"/>
            <a:ext cx="900112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315" y="1528445"/>
            <a:ext cx="9316720" cy="481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53185"/>
            <a:ext cx="1107757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6895" y="1352550"/>
            <a:ext cx="11078210" cy="458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99845"/>
            <a:ext cx="1150620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69060"/>
            <a:ext cx="1071562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9065" y="118872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030" y="3051175"/>
            <a:ext cx="10810240" cy="344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405890"/>
            <a:ext cx="950595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1405890"/>
            <a:ext cx="10706100" cy="4686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695575"/>
            <a:ext cx="10848975" cy="146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580" y="2587625"/>
            <a:ext cx="11537315" cy="2776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0" y="2676525"/>
            <a:ext cx="1153922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2550"/>
            <a:ext cx="115062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40180"/>
            <a:ext cx="1099185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075" y="3061335"/>
            <a:ext cx="10025380" cy="353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245" y="1289685"/>
            <a:ext cx="10896600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790" y="1424940"/>
            <a:ext cx="11206480" cy="5253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76375"/>
            <a:ext cx="115157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391920"/>
            <a:ext cx="110966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2667000"/>
            <a:ext cx="9515475" cy="152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95870" y="2521585"/>
            <a:ext cx="138112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64285"/>
            <a:ext cx="10725150" cy="5476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1368425"/>
            <a:ext cx="10725150" cy="537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2025-10-24T03:46:12Z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