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453" r:id="rId4"/>
    <p:sldId id="523" r:id="rId5"/>
    <p:sldId id="576" r:id="rId6"/>
    <p:sldId id="525" r:id="rId7"/>
    <p:sldId id="526" r:id="rId8"/>
    <p:sldId id="527" r:id="rId9"/>
    <p:sldId id="528" r:id="rId10"/>
    <p:sldId id="529" r:id="rId11"/>
    <p:sldId id="530" r:id="rId12"/>
    <p:sldId id="531" r:id="rId13"/>
    <p:sldId id="532" r:id="rId14"/>
    <p:sldId id="533" r:id="rId15"/>
    <p:sldId id="610" r:id="rId16"/>
    <p:sldId id="534" r:id="rId17"/>
    <p:sldId id="535" r:id="rId18"/>
    <p:sldId id="536" r:id="rId19"/>
    <p:sldId id="537" r:id="rId20"/>
    <p:sldId id="538" r:id="rId21"/>
    <p:sldId id="539" r:id="rId22"/>
    <p:sldId id="540" r:id="rId23"/>
    <p:sldId id="541" r:id="rId24"/>
    <p:sldId id="542" r:id="rId25"/>
    <p:sldId id="543" r:id="rId26"/>
    <p:sldId id="544" r:id="rId27"/>
    <p:sldId id="545" r:id="rId28"/>
    <p:sldId id="546" r:id="rId29"/>
    <p:sldId id="547" r:id="rId30"/>
    <p:sldId id="548" r:id="rId31"/>
    <p:sldId id="549" r:id="rId32"/>
    <p:sldId id="550" r:id="rId33"/>
    <p:sldId id="551" r:id="rId34"/>
    <p:sldId id="552" r:id="rId35"/>
    <p:sldId id="553" r:id="rId36"/>
    <p:sldId id="554" r:id="rId37"/>
    <p:sldId id="555" r:id="rId38"/>
    <p:sldId id="556" r:id="rId39"/>
    <p:sldId id="557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7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3033395"/>
            <a:ext cx="6915150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21765"/>
            <a:ext cx="11306175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199961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2114550"/>
            <a:ext cx="112299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4258310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1924050"/>
            <a:ext cx="7581900" cy="300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2162175"/>
            <a:ext cx="901065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486025"/>
            <a:ext cx="11220450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9185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264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053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7945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2035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389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958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937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4631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95330" y="3672840"/>
            <a:ext cx="72707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04620"/>
            <a:ext cx="11258550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328485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8975" y="4711700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04620"/>
            <a:ext cx="105251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30845" y="2624455"/>
            <a:ext cx="13214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3360" y="4732020"/>
            <a:ext cx="684022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35100"/>
            <a:ext cx="10582275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61380" y="2651760"/>
            <a:ext cx="135890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32090" y="4041140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62175"/>
            <a:ext cx="113061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645285"/>
            <a:ext cx="107346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21130"/>
            <a:ext cx="112395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655" y="1459865"/>
            <a:ext cx="10601325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30" y="3583940"/>
            <a:ext cx="105727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2265" y="1250950"/>
            <a:ext cx="143446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7870" y="2668905"/>
            <a:ext cx="176974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445" y="3393440"/>
            <a:ext cx="43872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4535" y="4901565"/>
            <a:ext cx="559308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7315" y="5617845"/>
            <a:ext cx="106553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714500"/>
            <a:ext cx="1069657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1130" y="3700780"/>
            <a:ext cx="560260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710" y="4436110"/>
            <a:ext cx="754062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16685"/>
            <a:ext cx="1122045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962150"/>
            <a:ext cx="1045845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0710" y="1819910"/>
            <a:ext cx="103822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7720" y="1781810"/>
            <a:ext cx="141668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16800" y="2526665"/>
            <a:ext cx="163385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065" y="3451860"/>
            <a:ext cx="456311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7710" y="4154170"/>
            <a:ext cx="98996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29385"/>
            <a:ext cx="112776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762125"/>
            <a:ext cx="105632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2680" y="2273300"/>
            <a:ext cx="11518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42860" y="3010535"/>
            <a:ext cx="11518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32170" y="3709670"/>
            <a:ext cx="11518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442845"/>
            <a:ext cx="105537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480" y="4565015"/>
            <a:ext cx="9029700" cy="69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255" y="294449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9025" y="4538980"/>
            <a:ext cx="226568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852295"/>
            <a:ext cx="9429750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009775"/>
            <a:ext cx="106108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96665" y="2606040"/>
            <a:ext cx="9150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06110" y="2624455"/>
            <a:ext cx="9150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8955" y="4108450"/>
            <a:ext cx="568706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24075"/>
            <a:ext cx="1123950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21130"/>
            <a:ext cx="11229975" cy="4876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3565" y="195262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66120" y="417385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" y="1462405"/>
            <a:ext cx="1062990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26515"/>
            <a:ext cx="10496550" cy="5353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7950" y="3030220"/>
            <a:ext cx="151003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01255" y="3744595"/>
            <a:ext cx="1510030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7175" y="5127625"/>
            <a:ext cx="195453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9575" y="5838825"/>
            <a:ext cx="280416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93990" y="4730750"/>
            <a:ext cx="14439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1255" y="5477510"/>
            <a:ext cx="14439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524635"/>
            <a:ext cx="106394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14780"/>
            <a:ext cx="106299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2460" y="4996180"/>
            <a:ext cx="697357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71650"/>
            <a:ext cx="1055370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05395" y="1602105"/>
            <a:ext cx="383603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91590" y="2339975"/>
            <a:ext cx="305181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8290" y="2980690"/>
            <a:ext cx="1339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97670" y="3764915"/>
            <a:ext cx="1339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076450"/>
            <a:ext cx="106299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000" y="4070350"/>
            <a:ext cx="827722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47800"/>
            <a:ext cx="112109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61770"/>
            <a:ext cx="106870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24295" y="1262380"/>
            <a:ext cx="31076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475" y="4210685"/>
            <a:ext cx="7426325" cy="1547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02080"/>
            <a:ext cx="10658475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6445" y="1300480"/>
            <a:ext cx="10724515" cy="5337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466975"/>
            <a:ext cx="11277600" cy="1924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2455" y="310832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728470"/>
            <a:ext cx="11220450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164020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04950"/>
            <a:ext cx="1122997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206565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30" y="1437005"/>
            <a:ext cx="112395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385" y="3643630"/>
            <a:ext cx="7562850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199961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62100"/>
            <a:ext cx="1129665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6595" y="140398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95730"/>
            <a:ext cx="1121092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1999615"/>
            <a:ext cx="612775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2025-10-24T09:34:42Z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