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479" r:id="rId5"/>
    <p:sldId id="447" r:id="rId6"/>
    <p:sldId id="448" r:id="rId7"/>
    <p:sldId id="449" r:id="rId8"/>
    <p:sldId id="450" r:id="rId9"/>
    <p:sldId id="451" r:id="rId10"/>
    <p:sldId id="452" r:id="rId11"/>
    <p:sldId id="453" r:id="rId12"/>
    <p:sldId id="454" r:id="rId13"/>
    <p:sldId id="455" r:id="rId14"/>
    <p:sldId id="456" r:id="rId15"/>
    <p:sldId id="457" r:id="rId16"/>
    <p:sldId id="458" r:id="rId17"/>
    <p:sldId id="459" r:id="rId18"/>
    <p:sldId id="460" r:id="rId19"/>
    <p:sldId id="461" r:id="rId20"/>
    <p:sldId id="462" r:id="rId21"/>
    <p:sldId id="463" r:id="rId22"/>
    <p:sldId id="464" r:id="rId23"/>
    <p:sldId id="465" r:id="rId24"/>
    <p:sldId id="466" r:id="rId25"/>
    <p:sldId id="467" r:id="rId26"/>
    <p:sldId id="468" r:id="rId27"/>
    <p:sldId id="469" r:id="rId28"/>
    <p:sldId id="470" r:id="rId29"/>
    <p:sldId id="471" r:id="rId30"/>
    <p:sldId id="472" r:id="rId31"/>
    <p:sldId id="473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970" y="3143250"/>
            <a:ext cx="5305425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4324350"/>
            <a:ext cx="64008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88415"/>
            <a:ext cx="11496675" cy="5429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13360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62100"/>
            <a:ext cx="1158240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9755" y="278066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59535"/>
            <a:ext cx="11020425" cy="5286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29055"/>
            <a:ext cx="1155382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1180" y="291846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48105"/>
            <a:ext cx="114014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8170" y="429895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2147570"/>
            <a:ext cx="77533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97940"/>
            <a:ext cx="11496675" cy="541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06375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99895"/>
            <a:ext cx="1149667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9575" y="464820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9545" y="1609725"/>
            <a:ext cx="67722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63040"/>
            <a:ext cx="1066800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23695"/>
            <a:ext cx="1152525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4040" y="462915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77620"/>
            <a:ext cx="11572875" cy="3467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655" y="4812665"/>
            <a:ext cx="10572750" cy="154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06375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10335"/>
            <a:ext cx="1066800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109470"/>
            <a:ext cx="1127760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35045" y="2946400"/>
            <a:ext cx="21145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6430" y="2946400"/>
            <a:ext cx="21145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89605" y="3919855"/>
            <a:ext cx="21145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37370" y="3938270"/>
            <a:ext cx="21145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652270"/>
            <a:ext cx="989647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89730" y="1510030"/>
            <a:ext cx="20199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0310" y="1510030"/>
            <a:ext cx="20199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4220" y="2432685"/>
            <a:ext cx="20199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23985" y="2484120"/>
            <a:ext cx="20199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4220" y="3439160"/>
            <a:ext cx="20199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32175" y="4416425"/>
            <a:ext cx="29451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623695"/>
            <a:ext cx="106965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7985" y="1567180"/>
            <a:ext cx="1377315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0995" y="2552065"/>
            <a:ext cx="1377315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8630" y="3503930"/>
            <a:ext cx="1377315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84565" y="3535045"/>
            <a:ext cx="1377315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04260" y="4497705"/>
            <a:ext cx="1377315" cy="659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91615"/>
            <a:ext cx="114966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10335"/>
            <a:ext cx="106489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49400"/>
            <a:ext cx="1058227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65515" y="1549400"/>
            <a:ext cx="2821305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6060" y="2522855"/>
            <a:ext cx="2821305" cy="582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70440" y="335978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485900"/>
            <a:ext cx="10601325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33660" y="1301750"/>
            <a:ext cx="11626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2279650"/>
            <a:ext cx="13868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10990" y="4320540"/>
            <a:ext cx="6473190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87170"/>
            <a:ext cx="105727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51390" y="131127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680845"/>
            <a:ext cx="628650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699895"/>
            <a:ext cx="1060132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99025" y="3503930"/>
            <a:ext cx="25215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47825"/>
            <a:ext cx="1143952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49301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71320"/>
            <a:ext cx="114490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356108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543050"/>
            <a:ext cx="1146810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366522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39545"/>
            <a:ext cx="11458575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2290" y="335724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16990"/>
            <a:ext cx="11449050" cy="54813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1655" y="217170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59840"/>
            <a:ext cx="1148715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206375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演示</Application>
  <PresentationFormat>宽屏</PresentationFormat>
  <Paragraphs>116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2025-10-24T06:11:39Z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