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302" r:id="rId3"/>
    <p:sldId id="324" r:id="rId5"/>
    <p:sldId id="488" r:id="rId6"/>
    <p:sldId id="489" r:id="rId7"/>
    <p:sldId id="490" r:id="rId8"/>
    <p:sldId id="491" r:id="rId9"/>
    <p:sldId id="492" r:id="rId10"/>
    <p:sldId id="493" r:id="rId11"/>
    <p:sldId id="494" r:id="rId12"/>
    <p:sldId id="495" r:id="rId13"/>
    <p:sldId id="496" r:id="rId14"/>
    <p:sldId id="497" r:id="rId15"/>
    <p:sldId id="498" r:id="rId16"/>
    <p:sldId id="499" r:id="rId17"/>
    <p:sldId id="500" r:id="rId18"/>
    <p:sldId id="501" r:id="rId19"/>
    <p:sldId id="502" r:id="rId20"/>
    <p:sldId id="503" r:id="rId21"/>
    <p:sldId id="504" r:id="rId22"/>
    <p:sldId id="505" r:id="rId23"/>
    <p:sldId id="506" r:id="rId24"/>
    <p:sldId id="511" r:id="rId25"/>
    <p:sldId id="512" r:id="rId26"/>
    <p:sldId id="513" r:id="rId27"/>
    <p:sldId id="514" r:id="rId28"/>
    <p:sldId id="515" r:id="rId29"/>
    <p:sldId id="516" r:id="rId30"/>
    <p:sldId id="517" r:id="rId31"/>
    <p:sldId id="518" r:id="rId32"/>
    <p:sldId id="519" r:id="rId33"/>
    <p:sldId id="520" r:id="rId34"/>
    <p:sldId id="521" r:id="rId35"/>
    <p:sldId id="507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341120"/>
            <a:ext cx="11696700" cy="1266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80" y="3171825"/>
            <a:ext cx="11169650" cy="53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45235"/>
            <a:ext cx="11515725" cy="5514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8785" y="218059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14170"/>
            <a:ext cx="1154430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72565"/>
            <a:ext cx="10953750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15575" y="538416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1633220"/>
            <a:ext cx="710565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2019300"/>
            <a:ext cx="987742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8470" y="1406525"/>
            <a:ext cx="8734425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245235"/>
            <a:ext cx="10744200" cy="5514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06930" y="3070860"/>
            <a:ext cx="18694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9920" y="4076700"/>
            <a:ext cx="19735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07410" y="5097780"/>
            <a:ext cx="19735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11590" y="5087620"/>
            <a:ext cx="19735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319530"/>
            <a:ext cx="10734675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4025" y="218884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0015" y="3187065"/>
            <a:ext cx="137731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92315" y="4157980"/>
            <a:ext cx="135826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07160"/>
            <a:ext cx="1101090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321435"/>
            <a:ext cx="10848975" cy="536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04155" y="3142615"/>
            <a:ext cx="30416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19065" y="4076700"/>
            <a:ext cx="30416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60370" y="5015865"/>
            <a:ext cx="30416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76070"/>
            <a:ext cx="11601450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185670"/>
            <a:ext cx="1144905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647825"/>
            <a:ext cx="984885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2124075"/>
            <a:ext cx="10810875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52125" y="294640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2095" y="3863340"/>
            <a:ext cx="12172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714500"/>
            <a:ext cx="10791825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78420" y="3503930"/>
            <a:ext cx="129794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33550"/>
            <a:ext cx="1157287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628900"/>
            <a:ext cx="10963275" cy="1600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24465" y="351218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572895"/>
            <a:ext cx="9734550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3170" y="1597025"/>
            <a:ext cx="972502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709420"/>
            <a:ext cx="1145857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14145"/>
            <a:ext cx="10896600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47020" y="141414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66875"/>
            <a:ext cx="115443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38910"/>
            <a:ext cx="10934700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47520"/>
            <a:ext cx="11572875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0210" y="439293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945" y="1499870"/>
            <a:ext cx="646747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01140"/>
            <a:ext cx="1093470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633345"/>
            <a:ext cx="11029950" cy="159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6525" y="359600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369060"/>
            <a:ext cx="8896350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24940"/>
            <a:ext cx="11477625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9735" y="328612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50315"/>
            <a:ext cx="11468100" cy="550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8625" y="216154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62100"/>
            <a:ext cx="11525250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55300" y="366395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6220" y="2114550"/>
            <a:ext cx="663892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WPS 演示</Application>
  <PresentationFormat>宽屏</PresentationFormat>
  <Paragraphs>128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92</cp:revision>
  <dcterms:created xsi:type="dcterms:W3CDTF">2015-09-16T06:44:00Z</dcterms:created>
  <dcterms:modified xsi:type="dcterms:W3CDTF">2025-10-24T06:30:54Z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