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302" r:id="rId3"/>
    <p:sldId id="610" r:id="rId5"/>
    <p:sldId id="611" r:id="rId6"/>
    <p:sldId id="612" r:id="rId7"/>
    <p:sldId id="613" r:id="rId8"/>
    <p:sldId id="614" r:id="rId9"/>
    <p:sldId id="615" r:id="rId10"/>
    <p:sldId id="616" r:id="rId11"/>
    <p:sldId id="617" r:id="rId12"/>
    <p:sldId id="618" r:id="rId13"/>
    <p:sldId id="619" r:id="rId14"/>
    <p:sldId id="620" r:id="rId15"/>
    <p:sldId id="621" r:id="rId16"/>
    <p:sldId id="622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3205480"/>
            <a:ext cx="73533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1528445"/>
            <a:ext cx="824865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64920"/>
            <a:ext cx="11458575" cy="541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940" y="107378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62100"/>
            <a:ext cx="1155382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73138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454785"/>
            <a:ext cx="68961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543050"/>
            <a:ext cx="105727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78280"/>
            <a:ext cx="11563350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73138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04950"/>
            <a:ext cx="116776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0850" y="361632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060" y="2033270"/>
            <a:ext cx="1177290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860" y="203327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95475"/>
            <a:ext cx="115443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19300"/>
            <a:ext cx="108775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0490" y="201930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25575"/>
            <a:ext cx="114490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900" y="347662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18920"/>
            <a:ext cx="1145857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343598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34795"/>
            <a:ext cx="1154430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650" y="527494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100</cp:revision>
  <dcterms:created xsi:type="dcterms:W3CDTF">2015-09-16T06:44:00Z</dcterms:created>
  <dcterms:modified xsi:type="dcterms:W3CDTF">2025-10-24T06:58:41Z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