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24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3" r:id="rId16"/>
    <p:sldId id="404" r:id="rId17"/>
    <p:sldId id="405" r:id="rId18"/>
    <p:sldId id="406" r:id="rId19"/>
    <p:sldId id="407" r:id="rId20"/>
    <p:sldId id="408" r:id="rId21"/>
    <p:sldId id="409" r:id="rId22"/>
    <p:sldId id="410" r:id="rId23"/>
    <p:sldId id="411" r:id="rId24"/>
    <p:sldId id="412" r:id="rId25"/>
    <p:sldId id="413" r:id="rId26"/>
    <p:sldId id="414" r:id="rId27"/>
    <p:sldId id="415" r:id="rId28"/>
    <p:sldId id="416" r:id="rId29"/>
    <p:sldId id="417" r:id="rId30"/>
    <p:sldId id="418" r:id="rId31"/>
    <p:sldId id="419" r:id="rId32"/>
    <p:sldId id="420" r:id="rId33"/>
    <p:sldId id="421" r:id="rId34"/>
    <p:sldId id="422" r:id="rId35"/>
    <p:sldId id="423" r:id="rId3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478530"/>
            <a:ext cx="1127760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095" y="1537970"/>
            <a:ext cx="101631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109470"/>
            <a:ext cx="10972800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9135" y="3912235"/>
            <a:ext cx="35052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581150"/>
            <a:ext cx="1005840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8810" y="4413885"/>
            <a:ext cx="233616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18920"/>
            <a:ext cx="115347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1354455"/>
            <a:ext cx="100584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05025"/>
            <a:ext cx="1092517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89850" y="3891915"/>
            <a:ext cx="31457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85925"/>
            <a:ext cx="1100137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9270" y="3466465"/>
            <a:ext cx="136842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124075"/>
            <a:ext cx="10972800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0155" y="3871595"/>
            <a:ext cx="358965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28445"/>
            <a:ext cx="109728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3735" y="2456815"/>
            <a:ext cx="14884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5155" y="2418715"/>
            <a:ext cx="148844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43735" y="4484370"/>
            <a:ext cx="455041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19250"/>
            <a:ext cx="116014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09395"/>
            <a:ext cx="1162050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1469390"/>
            <a:ext cx="100965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28445"/>
            <a:ext cx="10896600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1620" y="3466465"/>
            <a:ext cx="102933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8085" y="4503420"/>
            <a:ext cx="290004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59230"/>
            <a:ext cx="11010900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91660" y="2324100"/>
            <a:ext cx="31273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9495" y="4412615"/>
            <a:ext cx="158750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7270" y="5423535"/>
            <a:ext cx="297624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14170"/>
            <a:ext cx="109156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40150" y="2437130"/>
            <a:ext cx="264477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44625"/>
            <a:ext cx="1095375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91345" y="1435735"/>
            <a:ext cx="20205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1610" y="2446020"/>
            <a:ext cx="20205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06270" y="3482340"/>
            <a:ext cx="132207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58645"/>
            <a:ext cx="1162050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34650" y="377126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566545"/>
            <a:ext cx="83248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1528445"/>
            <a:ext cx="886777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52575"/>
            <a:ext cx="109347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00200"/>
            <a:ext cx="109156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301115"/>
            <a:ext cx="11496675" cy="54400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49140" y="4220845"/>
            <a:ext cx="75501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9140" y="5166360"/>
            <a:ext cx="75501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9140" y="6120765"/>
            <a:ext cx="755015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576195"/>
            <a:ext cx="11544300" cy="1704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61980" y="346646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1518920"/>
            <a:ext cx="8029575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1499870"/>
            <a:ext cx="789622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595120"/>
            <a:ext cx="109061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85595"/>
            <a:ext cx="11039475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595120"/>
            <a:ext cx="1066800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10710" y="441896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2590" y="1240155"/>
            <a:ext cx="11049000" cy="556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44515" y="310832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60" y="305181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3875" y="407670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6205" y="4076700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00810"/>
            <a:ext cx="109537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79785" y="217360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9555" y="31946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92250"/>
            <a:ext cx="11029950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21620" y="436562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57095"/>
            <a:ext cx="110204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2147570"/>
            <a:ext cx="1002982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59950" y="4058285"/>
            <a:ext cx="755015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>宽屏</PresentationFormat>
  <Paragraphs>132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2025-10-23T13:40:39Z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